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7" r:id="rId4"/>
    <p:sldId id="259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2C9C-2C40-7E4D-AF8D-3F102422390A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05C8-B81E-AC48-A80E-994EAE5B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48524-5E3E-6B4B-96AE-60EECEC67D4C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650A9-BD4D-EB49-A2D3-8B2AC1A314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3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95800"/>
            <a:ext cx="5486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Emphasize</a:t>
            </a:r>
            <a:r>
              <a:rPr lang="en-US" baseline="0" dirty="0" smtClean="0"/>
              <a:t> that pollution is directly linked to Acid Rain, which destroys plant life, pollutes rivers, and erodes stonework.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Industrialization and Deforestation are the</a:t>
            </a:r>
            <a:r>
              <a:rPr lang="en-US" baseline="0" dirty="0" smtClean="0"/>
              <a:t> leading causes of Soil Duration.  These two aspects are directly linked with humans consumption of raw materials.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to emphasize that due to the depletion of the Ozone Layer, humans</a:t>
            </a:r>
            <a:r>
              <a:rPr lang="en-US" baseline="0" dirty="0" smtClean="0"/>
              <a:t> are more susceptible to UV rays, making over exposure to sunlight a greater concern.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Simply emphasize</a:t>
            </a:r>
            <a:r>
              <a:rPr lang="en-US" baseline="0" dirty="0" smtClean="0"/>
              <a:t> that we live in a world of limited resources.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Water pollution is not only cause from oil spills</a:t>
            </a:r>
            <a:r>
              <a:rPr lang="en-US" baseline="0" dirty="0" smtClean="0"/>
              <a:t> and activity that happens in the ocean.  Explain through this image that what happens on land can negatively </a:t>
            </a:r>
            <a:r>
              <a:rPr lang="en-US" baseline="0" smtClean="0"/>
              <a:t>impact our planets </a:t>
            </a:r>
            <a:r>
              <a:rPr lang="en-US" baseline="0" dirty="0" smtClean="0"/>
              <a:t>aquatic life and water 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50A9-BD4D-EB49-A2D3-8B2AC1A3142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3838F1D-67FB-0A49-BFBB-5DF6D3EE6847}" type="datetimeFigureOut">
              <a:rPr lang="en-US" smtClean="0"/>
              <a:pPr/>
              <a:t>8/23/2014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38228AE-EABE-2F46-B552-B5E8C12EA6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95400"/>
            <a:ext cx="6498158" cy="32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smtClean="0">
                <a:solidFill>
                  <a:schemeClr val="bg1"/>
                </a:solidFill>
              </a:rPr>
              <a:t>Environmental Health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Problems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overpopulation-sca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Overpopulation</a:t>
            </a:r>
            <a:br>
              <a:rPr lang="en-US" dirty="0" smtClean="0"/>
            </a:br>
            <a:r>
              <a:rPr lang="en-US" dirty="0" smtClean="0"/>
              <a:t>3-7billion from 1960-2011</a:t>
            </a:r>
            <a:endParaRPr lang="en-US" dirty="0"/>
          </a:p>
        </p:txBody>
      </p:sp>
      <p:pic>
        <p:nvPicPr>
          <p:cNvPr id="4" name="Content Placeholder 3" descr="overpopulat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3999" cy="541346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220px-Warning2Pesticid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Pollution</a:t>
            </a:r>
            <a:endParaRPr lang="en-US" dirty="0"/>
          </a:p>
        </p:txBody>
      </p:sp>
      <p:pic>
        <p:nvPicPr>
          <p:cNvPr id="6" name="Content Placeholder 5" descr="atmos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Acid-R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pic>
        <p:nvPicPr>
          <p:cNvPr id="4" name="Content Placeholder 3" descr="acid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1456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degradation</a:t>
            </a:r>
            <a:endParaRPr lang="en-US" dirty="0"/>
          </a:p>
        </p:txBody>
      </p:sp>
      <p:pic>
        <p:nvPicPr>
          <p:cNvPr id="4" name="Content Placeholder 3" descr="soillosscauses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Melting-ice-polar-be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pic>
        <p:nvPicPr>
          <p:cNvPr id="4" name="Content Placeholder 3" descr="greenhouse_effec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44532"/>
            <a:ext cx="9143999" cy="54134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 descr="SunCre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Depletion of Ozone Layer</a:t>
            </a:r>
            <a:endParaRPr lang="en-US" dirty="0"/>
          </a:p>
        </p:txBody>
      </p:sp>
      <p:pic>
        <p:nvPicPr>
          <p:cNvPr id="8" name="Content Placeholder 7" descr="ozone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44532"/>
            <a:ext cx="9144000" cy="54134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249</TotalTime>
  <Words>150</Words>
  <Application>Microsoft Office PowerPoint</Application>
  <PresentationFormat>On-screen Show (4:3)</PresentationFormat>
  <Paragraphs>17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Environmental Health Problems</vt:lpstr>
      <vt:lpstr>PowerPoint Presentation</vt:lpstr>
      <vt:lpstr>Acid Rain</vt:lpstr>
      <vt:lpstr>PowerPoint Presentation</vt:lpstr>
      <vt:lpstr>Land degradation</vt:lpstr>
      <vt:lpstr>PowerPoint Presentation</vt:lpstr>
      <vt:lpstr>Greenhouse Effect</vt:lpstr>
      <vt:lpstr>PowerPoint Presentation</vt:lpstr>
      <vt:lpstr>Depletion of Ozone Layer</vt:lpstr>
      <vt:lpstr>PowerPoint Presentation</vt:lpstr>
      <vt:lpstr>Overpopulation 3-7billion from 1960-2011</vt:lpstr>
      <vt:lpstr>PowerPoint Presentation</vt:lpstr>
      <vt:lpstr>Water Pollution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Health</dc:title>
  <dc:creator>Christopher Moen</dc:creator>
  <cp:lastModifiedBy>Pherring</cp:lastModifiedBy>
  <cp:revision>25</cp:revision>
  <cp:lastPrinted>2012-03-05T19:34:16Z</cp:lastPrinted>
  <dcterms:created xsi:type="dcterms:W3CDTF">2012-03-05T19:31:58Z</dcterms:created>
  <dcterms:modified xsi:type="dcterms:W3CDTF">2014-08-23T17:37:32Z</dcterms:modified>
</cp:coreProperties>
</file>