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" y="-1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EAD2-4831-154E-B0E5-35385B6C431D}" type="datetimeFigureOut">
              <a:rPr lang="en-US" smtClean="0"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B8BC-F87F-0748-91D2-CE82F123E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574" y="892299"/>
            <a:ext cx="3809865" cy="2567475"/>
          </a:xfr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Peer Pressure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574" y="3731892"/>
            <a:ext cx="6986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Bell Gothic Std Bold"/>
                <a:cs typeface="Bell Gothic Std Bold"/>
              </a:rPr>
              <a:t>The influence exerted by a peer group encouraging a person to change his or her attitudes, values, or behavior in order to conform to group norms.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Bell Gothic Std Bold"/>
              <a:cs typeface="Bell Gothic Std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439" y="892299"/>
            <a:ext cx="3176548" cy="25674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453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does peer pressure feel?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047328"/>
            <a:ext cx="4953000" cy="34290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338" y="1088469"/>
            <a:ext cx="4397462" cy="53386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>
                <a:solidFill>
                  <a:srgbClr val="FF0000"/>
                </a:solidFill>
              </a:rPr>
              <a:t>Both!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What is an example of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positive peer pressure?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/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What is an example of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negative peer pressure?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4917"/>
            <a:ext cx="3458320" cy="380757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1" y="621982"/>
            <a:ext cx="3458320" cy="1569660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Positive? or Negative?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29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Three Models of Assertive Refusal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81"/>
            <a:ext cx="8229600" cy="252288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4645" dirty="0">
                <a:solidFill>
                  <a:schemeClr val="tx2"/>
                </a:solidFill>
              </a:rPr>
              <a:t>Say “no” firmly and keep repeating it.</a:t>
            </a:r>
          </a:p>
          <a:p>
            <a:pPr lvl="0"/>
            <a:r>
              <a:rPr lang="en-US" sz="4645" dirty="0">
                <a:solidFill>
                  <a:schemeClr val="tx2"/>
                </a:solidFill>
              </a:rPr>
              <a:t>Take the offensive. Let the person know how the continued pressure makes you feel.</a:t>
            </a:r>
          </a:p>
          <a:p>
            <a:pPr lvl="0"/>
            <a:r>
              <a:rPr lang="en-US" sz="4645" dirty="0">
                <a:solidFill>
                  <a:schemeClr val="tx2"/>
                </a:solidFill>
              </a:rPr>
              <a:t>Refuse to discuss the matter any further. Leave.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18" y="4038967"/>
            <a:ext cx="4831782" cy="253790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27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Why is it difficult to resist </a:t>
            </a:r>
            <a:br>
              <a:rPr lang="en-US" dirty="0" smtClean="0"/>
            </a:br>
            <a:r>
              <a:rPr lang="en-US" dirty="0" smtClean="0"/>
              <a:t>negative peer pressure?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2444690"/>
            <a:ext cx="4775200" cy="32385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does it feel when </a:t>
            </a:r>
            <a:br>
              <a:rPr lang="en-US" dirty="0" smtClean="0"/>
            </a:br>
            <a:r>
              <a:rPr lang="en-US" dirty="0" smtClean="0"/>
              <a:t>we are successful?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09" y="2076449"/>
            <a:ext cx="5422289" cy="3982578"/>
          </a:xfrm>
          <a:prstGeom prst="rect">
            <a:avLst/>
          </a:prstGeom>
          <a:ln w="47625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131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Peer Pressure</vt:lpstr>
      <vt:lpstr>How does peer pressure feel?</vt:lpstr>
      <vt:lpstr> Both! What is an example of  positive peer pressure?  What is an example of  negative peer pressure? </vt:lpstr>
      <vt:lpstr>Three Models of Assertive Refusal</vt:lpstr>
      <vt:lpstr>Why is it difficult to resist  negative peer pressure?</vt:lpstr>
      <vt:lpstr>How does it feel when  we are successful?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Pressure</dc:title>
  <dc:creator>Donna Breitenstein</dc:creator>
  <cp:lastModifiedBy>Donna Breitenstein</cp:lastModifiedBy>
  <cp:revision>1</cp:revision>
  <dcterms:created xsi:type="dcterms:W3CDTF">2012-03-12T18:50:46Z</dcterms:created>
  <dcterms:modified xsi:type="dcterms:W3CDTF">2012-03-12T21:05:51Z</dcterms:modified>
</cp:coreProperties>
</file>