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6" r:id="rId3"/>
    <p:sldId id="260" r:id="rId4"/>
    <p:sldId id="257" r:id="rId5"/>
    <p:sldId id="262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0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92B6-966C-6849-A254-C9B85D470791}" type="datetimeFigureOut">
              <a:rPr lang="en-US" smtClean="0"/>
              <a:pPr/>
              <a:t>7/10/12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35301-4453-8640-BC72-C9A43EBF5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92B6-966C-6849-A254-C9B85D470791}" type="datetimeFigureOut">
              <a:rPr lang="en-US" smtClean="0"/>
              <a:pPr/>
              <a:t>7/10/12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35301-4453-8640-BC72-C9A43EBF5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92B6-966C-6849-A254-C9B85D470791}" type="datetimeFigureOut">
              <a:rPr lang="en-US" smtClean="0"/>
              <a:pPr/>
              <a:t>7/10/12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35301-4453-8640-BC72-C9A43EBF5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92B6-966C-6849-A254-C9B85D470791}" type="datetimeFigureOut">
              <a:rPr lang="en-US" smtClean="0"/>
              <a:pPr/>
              <a:t>7/10/12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35301-4453-8640-BC72-C9A43EBF5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92B6-966C-6849-A254-C9B85D470791}" type="datetimeFigureOut">
              <a:rPr lang="en-US" smtClean="0"/>
              <a:pPr/>
              <a:t>7/10/12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35301-4453-8640-BC72-C9A43EBF5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92B6-966C-6849-A254-C9B85D470791}" type="datetimeFigureOut">
              <a:rPr lang="en-US" smtClean="0"/>
              <a:pPr/>
              <a:t>7/10/12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35301-4453-8640-BC72-C9A43EBF5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92B6-966C-6849-A254-C9B85D470791}" type="datetimeFigureOut">
              <a:rPr lang="en-US" smtClean="0"/>
              <a:pPr/>
              <a:t>7/10/12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35301-4453-8640-BC72-C9A43EBF5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92B6-966C-6849-A254-C9B85D470791}" type="datetimeFigureOut">
              <a:rPr lang="en-US" smtClean="0"/>
              <a:pPr/>
              <a:t>7/10/12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35301-4453-8640-BC72-C9A43EBF5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92B6-966C-6849-A254-C9B85D470791}" type="datetimeFigureOut">
              <a:rPr lang="en-US" smtClean="0"/>
              <a:pPr/>
              <a:t>7/10/12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35301-4453-8640-BC72-C9A43EBF5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92B6-966C-6849-A254-C9B85D470791}" type="datetimeFigureOut">
              <a:rPr lang="en-US" smtClean="0"/>
              <a:pPr/>
              <a:t>7/10/12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35301-4453-8640-BC72-C9A43EBF5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92B6-966C-6849-A254-C9B85D470791}" type="datetimeFigureOut">
              <a:rPr lang="en-US" smtClean="0"/>
              <a:pPr/>
              <a:t>7/10/12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35301-4453-8640-BC72-C9A43EBF5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492B6-966C-6849-A254-C9B85D470791}" type="datetimeFigureOut">
              <a:rPr lang="en-US" smtClean="0"/>
              <a:pPr/>
              <a:t>7/10/12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35301-4453-8640-BC72-C9A43EBF5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Communication Skills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583" y="1698095"/>
            <a:ext cx="7846484" cy="4842323"/>
          </a:xfrm>
          <a:prstGeom prst="rect">
            <a:avLst/>
          </a:prstGeom>
          <a:ln w="60325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1449"/>
            <a:ext cx="7772400" cy="989724"/>
          </a:xfrm>
        </p:spPr>
        <p:txBody>
          <a:bodyPr/>
          <a:lstStyle/>
          <a:p>
            <a:r>
              <a:rPr lang="en-US" dirty="0" smtClean="0">
                <a:solidFill>
                  <a:srgbClr val="953735"/>
                </a:solidFill>
              </a:rPr>
              <a:t>What’s Wrong with This Picture?</a:t>
            </a:r>
            <a:endParaRPr lang="en-US" dirty="0">
              <a:solidFill>
                <a:srgbClr val="953735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392621"/>
            <a:ext cx="7782019" cy="5161704"/>
          </a:xfrm>
          <a:prstGeom prst="rect">
            <a:avLst/>
          </a:prstGeom>
          <a:ln w="508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53735"/>
                </a:solidFill>
              </a:rPr>
              <a:t>Bubba Had Shingles</a:t>
            </a:r>
            <a:endParaRPr lang="en-US" dirty="0">
              <a:solidFill>
                <a:srgbClr val="953735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2480" y="1760483"/>
            <a:ext cx="4368449" cy="3888827"/>
          </a:xfrm>
          <a:prstGeom prst="rect">
            <a:avLst/>
          </a:prstGeom>
          <a:noFill/>
          <a:ln w="31750">
            <a:solidFill>
              <a:srgbClr val="4BACC6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What We’ve Already 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Learned about Communication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2783944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Passive: offering no opinion or resistance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Aggressive: communicating in a rude or disrespectful way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Assertive: stating opinion in a respectful or positive way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8906" y="3952472"/>
            <a:ext cx="4887894" cy="2528610"/>
          </a:xfrm>
          <a:prstGeom prst="rect">
            <a:avLst/>
          </a:prstGeom>
          <a:ln w="50800">
            <a:solidFill>
              <a:schemeClr val="accent5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57199" y="4762500"/>
            <a:ext cx="2855383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The hamster is an example of what kind of </a:t>
            </a:r>
          </a:p>
          <a:p>
            <a:r>
              <a:rPr lang="en-US" dirty="0"/>
              <a:t>c</a:t>
            </a:r>
            <a:r>
              <a:rPr lang="en-US" dirty="0" smtClean="0"/>
              <a:t>ommunication?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500" y="274638"/>
            <a:ext cx="5842000" cy="1143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Steps for “I”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the person what bothered </a:t>
            </a:r>
            <a:r>
              <a:rPr lang="en-US" dirty="0" smtClean="0"/>
              <a:t>you.</a:t>
            </a:r>
            <a:endParaRPr lang="en-US" dirty="0" smtClean="0"/>
          </a:p>
          <a:p>
            <a:r>
              <a:rPr lang="en-US" dirty="0" smtClean="0"/>
              <a:t>Tell the person the effect that his/her behavior had </a:t>
            </a:r>
            <a:r>
              <a:rPr lang="en-US" smtClean="0"/>
              <a:t>on </a:t>
            </a:r>
            <a:r>
              <a:rPr lang="en-US" smtClean="0"/>
              <a:t>you.</a:t>
            </a:r>
            <a:endParaRPr lang="en-US" dirty="0" smtClean="0"/>
          </a:p>
          <a:p>
            <a:r>
              <a:rPr lang="en-US" dirty="0" smtClean="0"/>
              <a:t>Tell the person how this behavior made you feel.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An Example of an “I”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72467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“When you went to the concession stand at halftime and never came back to sit with me, I had to sit alone for the rest of </a:t>
            </a:r>
            <a:r>
              <a:rPr lang="en-US" smtClean="0"/>
              <a:t>the ballgame. </a:t>
            </a:r>
            <a:r>
              <a:rPr lang="en-US" dirty="0" smtClean="0"/>
              <a:t>I was embarrassed and angry.”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0880" y="1600200"/>
            <a:ext cx="2188463" cy="5017029"/>
          </a:xfrm>
          <a:prstGeom prst="rect">
            <a:avLst/>
          </a:prstGeom>
          <a:ln w="508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Why is Assertive Communication </a:t>
            </a:r>
            <a:br>
              <a:rPr lang="en-US" dirty="0" smtClean="0"/>
            </a:br>
            <a:r>
              <a:rPr lang="en-US" dirty="0" smtClean="0"/>
              <a:t>a “Win-Win?”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770" y="2033837"/>
            <a:ext cx="5643154" cy="3482326"/>
          </a:xfrm>
          <a:prstGeom prst="rect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138</Words>
  <Application>Microsoft Macintosh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Communication Skills</vt:lpstr>
      <vt:lpstr>What’s Wrong with This Picture?</vt:lpstr>
      <vt:lpstr>Bubba Had Shingles</vt:lpstr>
      <vt:lpstr>What We’ve Already  Learned about Communication</vt:lpstr>
      <vt:lpstr>Steps for “I” Messages</vt:lpstr>
      <vt:lpstr>An Example of an “I” Message</vt:lpstr>
      <vt:lpstr>Why is Assertive Communication  a “Win-Win?”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Skills</dc:title>
  <dc:creator>Donna Breitenstein</dc:creator>
  <cp:lastModifiedBy>Microsoft Office User</cp:lastModifiedBy>
  <cp:revision>3</cp:revision>
  <dcterms:created xsi:type="dcterms:W3CDTF">2012-03-31T18:50:09Z</dcterms:created>
  <dcterms:modified xsi:type="dcterms:W3CDTF">2012-07-10T13:40:22Z</dcterms:modified>
</cp:coreProperties>
</file>