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docProps/core.xml" ContentType="application/vnd.openxmlformats-package.core-properties+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Default Extension="bin" ContentType="application/vnd.openxmlformats-officedocument.presentationml.printerSettings"/>
  <Default Extension="rels" ContentType="application/vnd.openxmlformats-package.relationships+xml"/>
  <Override PartName="/ppt/slides/slide6.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82" d="100"/>
          <a:sy n="82" d="100"/>
        </p:scale>
        <p:origin x="-120" y="-14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tableStyles" Target="tableStyles.xml"/><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8" Type="http://schemas.openxmlformats.org/officeDocument/2006/relationships/slide" Target="slides/slide7.xml"/><Relationship Id="rId13" Type="http://schemas.openxmlformats.org/officeDocument/2006/relationships/theme" Target="theme/theme1.xml"/><Relationship Id="rId10" Type="http://schemas.openxmlformats.org/officeDocument/2006/relationships/printerSettings" Target="printerSettings/printerSettings1.bin"/><Relationship Id="rId5"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AF57DD-D5A5-DE43-9BF2-6DC1F58EEA7E}" type="datetimeFigureOut">
              <a:rPr lang="en-US" smtClean="0"/>
              <a:pPr/>
              <a:t>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C0309-0CB9-EB4D-A18F-62DA8191C95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AF57DD-D5A5-DE43-9BF2-6DC1F58EEA7E}" type="datetimeFigureOut">
              <a:rPr lang="en-US" smtClean="0"/>
              <a:pPr/>
              <a:t>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C0309-0CB9-EB4D-A18F-62DA8191C9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AF57DD-D5A5-DE43-9BF2-6DC1F58EEA7E}" type="datetimeFigureOut">
              <a:rPr lang="en-US" smtClean="0"/>
              <a:pPr/>
              <a:t>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C0309-0CB9-EB4D-A18F-62DA8191C95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AF57DD-D5A5-DE43-9BF2-6DC1F58EEA7E}" type="datetimeFigureOut">
              <a:rPr lang="en-US" smtClean="0"/>
              <a:pPr/>
              <a:t>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C0309-0CB9-EB4D-A18F-62DA8191C95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AF57DD-D5A5-DE43-9BF2-6DC1F58EEA7E}" type="datetimeFigureOut">
              <a:rPr lang="en-US" smtClean="0"/>
              <a:pPr/>
              <a:t>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C0309-0CB9-EB4D-A18F-62DA8191C95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AF57DD-D5A5-DE43-9BF2-6DC1F58EEA7E}" type="datetimeFigureOut">
              <a:rPr lang="en-US" smtClean="0"/>
              <a:pPr/>
              <a:t>2/3/12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7C0309-0CB9-EB4D-A18F-62DA8191C95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AF57DD-D5A5-DE43-9BF2-6DC1F58EEA7E}" type="datetimeFigureOut">
              <a:rPr lang="en-US" smtClean="0"/>
              <a:pPr/>
              <a:t>2/3/12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7C0309-0CB9-EB4D-A18F-62DA8191C95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AF57DD-D5A5-DE43-9BF2-6DC1F58EEA7E}" type="datetimeFigureOut">
              <a:rPr lang="en-US" smtClean="0"/>
              <a:pPr/>
              <a:t>2/3/12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7C0309-0CB9-EB4D-A18F-62DA8191C95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AF57DD-D5A5-DE43-9BF2-6DC1F58EEA7E}" type="datetimeFigureOut">
              <a:rPr lang="en-US" smtClean="0"/>
              <a:pPr/>
              <a:t>2/3/12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7C0309-0CB9-EB4D-A18F-62DA8191C95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AF57DD-D5A5-DE43-9BF2-6DC1F58EEA7E}" type="datetimeFigureOut">
              <a:rPr lang="en-US" smtClean="0"/>
              <a:pPr/>
              <a:t>2/3/12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7C0309-0CB9-EB4D-A18F-62DA8191C95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AF57DD-D5A5-DE43-9BF2-6DC1F58EEA7E}" type="datetimeFigureOut">
              <a:rPr lang="en-US" smtClean="0"/>
              <a:pPr/>
              <a:t>2/3/12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7C0309-0CB9-EB4D-A18F-62DA8191C95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AF57DD-D5A5-DE43-9BF2-6DC1F58EEA7E}" type="datetimeFigureOut">
              <a:rPr lang="en-US" smtClean="0"/>
              <a:pPr/>
              <a:t>2/3/12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7C0309-0CB9-EB4D-A18F-62DA8191C95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3"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75499"/>
            <a:ext cx="7772400" cy="2391265"/>
          </a:xfrm>
        </p:spPr>
        <p:style>
          <a:lnRef idx="1">
            <a:schemeClr val="accent2"/>
          </a:lnRef>
          <a:fillRef idx="3">
            <a:schemeClr val="accent2"/>
          </a:fillRef>
          <a:effectRef idx="2">
            <a:schemeClr val="accent2"/>
          </a:effectRef>
          <a:fontRef idx="minor">
            <a:schemeClr val="lt1"/>
          </a:fontRef>
        </p:style>
        <p:txBody>
          <a:bodyPr/>
          <a:lstStyle/>
          <a:p>
            <a:r>
              <a:rPr lang="en-US" dirty="0" smtClean="0"/>
              <a:t>Obesity in Childhood</a:t>
            </a:r>
            <a:endParaRPr lang="en-US" dirty="0"/>
          </a:p>
        </p:txBody>
      </p:sp>
      <p:sp>
        <p:nvSpPr>
          <p:cNvPr id="3" name="Subtitle 2"/>
          <p:cNvSpPr>
            <a:spLocks noGrp="1"/>
          </p:cNvSpPr>
          <p:nvPr>
            <p:ph type="subTitle" idx="1"/>
          </p:nvPr>
        </p:nvSpPr>
        <p:spPr>
          <a:xfrm>
            <a:off x="685800" y="3886200"/>
            <a:ext cx="7772400" cy="1752600"/>
          </a:xfrm>
        </p:spPr>
        <p:txBody>
          <a:bodyPr>
            <a:normAutofit/>
          </a:bodyPr>
          <a:lstStyle/>
          <a:p>
            <a:r>
              <a:rPr lang="en-US" sz="4400" dirty="0" smtClean="0">
                <a:solidFill>
                  <a:schemeClr val="accent2">
                    <a:lumMod val="75000"/>
                  </a:schemeClr>
                </a:solidFill>
              </a:rPr>
              <a:t>About 1/3 of American children </a:t>
            </a:r>
          </a:p>
          <a:p>
            <a:r>
              <a:rPr lang="en-US" sz="4400" dirty="0" smtClean="0">
                <a:solidFill>
                  <a:schemeClr val="accent2">
                    <a:lumMod val="75000"/>
                  </a:schemeClr>
                </a:solidFill>
              </a:rPr>
              <a:t>are overweight or obese.</a:t>
            </a:r>
            <a:endParaRPr lang="en-US" sz="4400"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5" name="Rectangle 2"/>
          <p:cNvSpPr>
            <a:spLocks noChangeArrowheads="1"/>
          </p:cNvSpPr>
          <p:nvPr/>
        </p:nvSpPr>
        <p:spPr bwMode="auto">
          <a:xfrm>
            <a:off x="571038" y="533400"/>
            <a:ext cx="8004385" cy="144655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prstTxWarp prst="textNoShape">
              <a:avLst/>
            </a:prstTxWarp>
            <a:spAutoFit/>
          </a:bodyPr>
          <a:lstStyle/>
          <a:p>
            <a:r>
              <a:rPr lang="en-US" sz="4400" dirty="0" smtClean="0">
                <a:solidFill>
                  <a:srgbClr val="953735"/>
                </a:solidFill>
                <a:latin typeface="Calibri" charset="0"/>
              </a:rPr>
              <a:t>The childhood obesity epidemic is increasing . . . </a:t>
            </a:r>
            <a:endParaRPr lang="en-US" sz="4400" dirty="0">
              <a:solidFill>
                <a:srgbClr val="953735"/>
              </a:solidFill>
              <a:latin typeface="Calibri" charset="0"/>
            </a:endParaRPr>
          </a:p>
        </p:txBody>
      </p:sp>
      <p:pic>
        <p:nvPicPr>
          <p:cNvPr id="3074" name="Picture 2"/>
          <p:cNvPicPr>
            <a:picLocks noChangeAspect="1" noChangeArrowheads="1"/>
          </p:cNvPicPr>
          <p:nvPr/>
        </p:nvPicPr>
        <p:blipFill>
          <a:blip r:embed="rId2" cstate="print"/>
          <a:srcRect/>
          <a:stretch>
            <a:fillRect/>
          </a:stretch>
        </p:blipFill>
        <p:spPr bwMode="auto">
          <a:xfrm>
            <a:off x="1828800" y="2133600"/>
            <a:ext cx="5867400" cy="439430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6862234" y="1376364"/>
            <a:ext cx="695222" cy="307777"/>
          </a:xfrm>
          <a:prstGeom prst="rect">
            <a:avLst/>
          </a:prstGeom>
          <a:noFill/>
          <a:ln w="9525">
            <a:noFill/>
            <a:miter lim="800000"/>
            <a:headEnd/>
            <a:tailEnd/>
          </a:ln>
        </p:spPr>
        <p:txBody>
          <a:bodyPr wrap="none">
            <a:prstTxWarp prst="textNoShape">
              <a:avLst/>
            </a:prstTxWarp>
            <a:spAutoFit/>
          </a:bodyPr>
          <a:lstStyle/>
          <a:p>
            <a:pPr eaLnBrk="0" hangingPunct="0"/>
            <a:r>
              <a:rPr lang="en-US" sz="1400" b="1">
                <a:solidFill>
                  <a:srgbClr val="000000"/>
                </a:solidFill>
                <a:latin typeface="Verdana" charset="0"/>
              </a:rPr>
              <a:t>1999</a:t>
            </a:r>
          </a:p>
        </p:txBody>
      </p:sp>
      <p:sp>
        <p:nvSpPr>
          <p:cNvPr id="32771" name="Rectangle 3"/>
          <p:cNvSpPr>
            <a:spLocks noChangeArrowheads="1"/>
          </p:cNvSpPr>
          <p:nvPr/>
        </p:nvSpPr>
        <p:spPr bwMode="auto">
          <a:xfrm>
            <a:off x="295365" y="236270"/>
            <a:ext cx="8575424" cy="1059129"/>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nchor="ctr">
            <a:prstTxWarp prst="textNoShape">
              <a:avLst/>
            </a:prstTxWarp>
          </a:bodyPr>
          <a:lstStyle/>
          <a:p>
            <a:pPr algn="ctr" eaLnBrk="0" hangingPunct="0"/>
            <a:r>
              <a:rPr lang="en-US" b="1" dirty="0">
                <a:solidFill>
                  <a:schemeClr val="accent2">
                    <a:lumMod val="50000"/>
                  </a:schemeClr>
                </a:solidFill>
                <a:latin typeface="Verdana" charset="0"/>
              </a:rPr>
              <a:t>Obesity Trends* Among U.S. Adults</a:t>
            </a:r>
            <a:r>
              <a:rPr lang="en-US" b="1" dirty="0">
                <a:solidFill>
                  <a:srgbClr val="201D5D"/>
                </a:solidFill>
                <a:latin typeface="Verdana" charset="0"/>
              </a:rPr>
              <a:t/>
            </a:r>
            <a:br>
              <a:rPr lang="en-US" b="1" dirty="0">
                <a:solidFill>
                  <a:srgbClr val="201D5D"/>
                </a:solidFill>
                <a:latin typeface="Verdana" charset="0"/>
              </a:rPr>
            </a:br>
            <a:r>
              <a:rPr lang="en-US" b="1" dirty="0">
                <a:solidFill>
                  <a:srgbClr val="DE3021"/>
                </a:solidFill>
                <a:latin typeface="Verdana" charset="0"/>
              </a:rPr>
              <a:t>BRFSS,</a:t>
            </a:r>
            <a:r>
              <a:rPr lang="en-US" b="1" dirty="0">
                <a:solidFill>
                  <a:srgbClr val="201D5D"/>
                </a:solidFill>
                <a:latin typeface="Verdana" charset="0"/>
              </a:rPr>
              <a:t> </a:t>
            </a:r>
            <a:r>
              <a:rPr lang="en-US" b="1" dirty="0">
                <a:solidFill>
                  <a:srgbClr val="DE3021"/>
                </a:solidFill>
                <a:latin typeface="Verdana" charset="0"/>
              </a:rPr>
              <a:t>1990, 1999, 2009</a:t>
            </a:r>
          </a:p>
        </p:txBody>
      </p:sp>
      <p:sp>
        <p:nvSpPr>
          <p:cNvPr id="32772" name="Text Box 4"/>
          <p:cNvSpPr txBox="1">
            <a:spLocks noChangeArrowheads="1"/>
          </p:cNvSpPr>
          <p:nvPr/>
        </p:nvSpPr>
        <p:spPr bwMode="auto">
          <a:xfrm>
            <a:off x="0" y="990600"/>
            <a:ext cx="9144000" cy="304800"/>
          </a:xfrm>
          <a:prstGeom prst="rect">
            <a:avLst/>
          </a:prstGeom>
          <a:noFill/>
          <a:ln w="7938">
            <a:noFill/>
            <a:miter lim="800000"/>
            <a:headEnd/>
            <a:tailEnd/>
          </a:ln>
        </p:spPr>
        <p:txBody>
          <a:bodyPr>
            <a:prstTxWarp prst="textNoShape">
              <a:avLst/>
            </a:prstTxWarp>
            <a:spAutoFit/>
          </a:bodyPr>
          <a:lstStyle/>
          <a:p>
            <a:pPr algn="ctr" eaLnBrk="0" hangingPunct="0">
              <a:spcBef>
                <a:spcPct val="50000"/>
              </a:spcBef>
            </a:pPr>
            <a:r>
              <a:rPr lang="en-US" sz="1400" b="1" dirty="0">
                <a:solidFill>
                  <a:srgbClr val="953735"/>
                </a:solidFill>
                <a:latin typeface="Verdana" charset="0"/>
              </a:rPr>
              <a:t>(*BMI </a:t>
            </a:r>
            <a:r>
              <a:rPr lang="en-US" sz="1400" b="1" dirty="0">
                <a:solidFill>
                  <a:srgbClr val="953735"/>
                </a:solidFill>
                <a:latin typeface="Verdana" charset="0"/>
                <a:sym typeface="Symbol" charset="2"/>
              </a:rPr>
              <a:t></a:t>
            </a:r>
            <a:r>
              <a:rPr lang="en-US" sz="1400" b="1" dirty="0">
                <a:solidFill>
                  <a:srgbClr val="953735"/>
                </a:solidFill>
                <a:latin typeface="Verdana" charset="0"/>
              </a:rPr>
              <a:t>30, or about 30 lbs. overweight for 5’4” person)</a:t>
            </a:r>
          </a:p>
        </p:txBody>
      </p:sp>
      <p:sp>
        <p:nvSpPr>
          <p:cNvPr id="32773" name="Text Box 5"/>
          <p:cNvSpPr txBox="1">
            <a:spLocks noChangeArrowheads="1"/>
          </p:cNvSpPr>
          <p:nvPr/>
        </p:nvSpPr>
        <p:spPr bwMode="auto">
          <a:xfrm>
            <a:off x="4233334" y="3378201"/>
            <a:ext cx="695222" cy="307777"/>
          </a:xfrm>
          <a:prstGeom prst="rect">
            <a:avLst/>
          </a:prstGeom>
          <a:noFill/>
          <a:ln w="9525">
            <a:noFill/>
            <a:miter lim="800000"/>
            <a:headEnd/>
            <a:tailEnd/>
          </a:ln>
        </p:spPr>
        <p:txBody>
          <a:bodyPr wrap="none">
            <a:prstTxWarp prst="textNoShape">
              <a:avLst/>
            </a:prstTxWarp>
            <a:spAutoFit/>
          </a:bodyPr>
          <a:lstStyle/>
          <a:p>
            <a:pPr eaLnBrk="0" hangingPunct="0"/>
            <a:r>
              <a:rPr lang="en-US" sz="1400" b="1">
                <a:solidFill>
                  <a:srgbClr val="000000"/>
                </a:solidFill>
                <a:latin typeface="Verdana" charset="0"/>
              </a:rPr>
              <a:t>2009</a:t>
            </a:r>
          </a:p>
        </p:txBody>
      </p:sp>
      <p:grpSp>
        <p:nvGrpSpPr>
          <p:cNvPr id="2" name="Group 6"/>
          <p:cNvGrpSpPr>
            <a:grpSpLocks/>
          </p:cNvGrpSpPr>
          <p:nvPr/>
        </p:nvGrpSpPr>
        <p:grpSpPr bwMode="auto">
          <a:xfrm>
            <a:off x="444219" y="1752096"/>
            <a:ext cx="3227211" cy="1866900"/>
            <a:chOff x="728" y="1077"/>
            <a:chExt cx="4371" cy="2247"/>
          </a:xfrm>
        </p:grpSpPr>
        <p:sp>
          <p:nvSpPr>
            <p:cNvPr id="32938" name="Freeform 7"/>
            <p:cNvSpPr>
              <a:spLocks/>
            </p:cNvSpPr>
            <p:nvPr/>
          </p:nvSpPr>
          <p:spPr bwMode="auto">
            <a:xfrm>
              <a:off x="1661" y="1077"/>
              <a:ext cx="460" cy="322"/>
            </a:xfrm>
            <a:custGeom>
              <a:avLst/>
              <a:gdLst>
                <a:gd name="T0" fmla="*/ 5 w 90"/>
                <a:gd name="T1" fmla="*/ 195 h 66"/>
                <a:gd name="T2" fmla="*/ 0 w 90"/>
                <a:gd name="T3" fmla="*/ 195 h 66"/>
                <a:gd name="T4" fmla="*/ 5 w 90"/>
                <a:gd name="T5" fmla="*/ 181 h 66"/>
                <a:gd name="T6" fmla="*/ 5 w 90"/>
                <a:gd name="T7" fmla="*/ 171 h 66"/>
                <a:gd name="T8" fmla="*/ 5 w 90"/>
                <a:gd name="T9" fmla="*/ 171 h 66"/>
                <a:gd name="T10" fmla="*/ 10 w 90"/>
                <a:gd name="T11" fmla="*/ 176 h 66"/>
                <a:gd name="T12" fmla="*/ 5 w 90"/>
                <a:gd name="T13" fmla="*/ 181 h 66"/>
                <a:gd name="T14" fmla="*/ 15 w 90"/>
                <a:gd name="T15" fmla="*/ 176 h 66"/>
                <a:gd name="T16" fmla="*/ 15 w 90"/>
                <a:gd name="T17" fmla="*/ 171 h 66"/>
                <a:gd name="T18" fmla="*/ 15 w 90"/>
                <a:gd name="T19" fmla="*/ 161 h 66"/>
                <a:gd name="T20" fmla="*/ 10 w 90"/>
                <a:gd name="T21" fmla="*/ 146 h 66"/>
                <a:gd name="T22" fmla="*/ 15 w 90"/>
                <a:gd name="T23" fmla="*/ 146 h 66"/>
                <a:gd name="T24" fmla="*/ 26 w 90"/>
                <a:gd name="T25" fmla="*/ 141 h 66"/>
                <a:gd name="T26" fmla="*/ 20 w 90"/>
                <a:gd name="T27" fmla="*/ 137 h 66"/>
                <a:gd name="T28" fmla="*/ 15 w 90"/>
                <a:gd name="T29" fmla="*/ 141 h 66"/>
                <a:gd name="T30" fmla="*/ 15 w 90"/>
                <a:gd name="T31" fmla="*/ 122 h 66"/>
                <a:gd name="T32" fmla="*/ 15 w 90"/>
                <a:gd name="T33" fmla="*/ 107 h 66"/>
                <a:gd name="T34" fmla="*/ 15 w 90"/>
                <a:gd name="T35" fmla="*/ 83 h 66"/>
                <a:gd name="T36" fmla="*/ 10 w 90"/>
                <a:gd name="T37" fmla="*/ 54 h 66"/>
                <a:gd name="T38" fmla="*/ 10 w 90"/>
                <a:gd name="T39" fmla="*/ 29 h 66"/>
                <a:gd name="T40" fmla="*/ 56 w 90"/>
                <a:gd name="T41" fmla="*/ 44 h 66"/>
                <a:gd name="T42" fmla="*/ 97 w 90"/>
                <a:gd name="T43" fmla="*/ 63 h 66"/>
                <a:gd name="T44" fmla="*/ 118 w 90"/>
                <a:gd name="T45" fmla="*/ 68 h 66"/>
                <a:gd name="T46" fmla="*/ 123 w 90"/>
                <a:gd name="T47" fmla="*/ 73 h 66"/>
                <a:gd name="T48" fmla="*/ 123 w 90"/>
                <a:gd name="T49" fmla="*/ 98 h 66"/>
                <a:gd name="T50" fmla="*/ 112 w 90"/>
                <a:gd name="T51" fmla="*/ 112 h 66"/>
                <a:gd name="T52" fmla="*/ 112 w 90"/>
                <a:gd name="T53" fmla="*/ 122 h 66"/>
                <a:gd name="T54" fmla="*/ 112 w 90"/>
                <a:gd name="T55" fmla="*/ 132 h 66"/>
                <a:gd name="T56" fmla="*/ 118 w 90"/>
                <a:gd name="T57" fmla="*/ 137 h 66"/>
                <a:gd name="T58" fmla="*/ 128 w 90"/>
                <a:gd name="T59" fmla="*/ 117 h 66"/>
                <a:gd name="T60" fmla="*/ 138 w 90"/>
                <a:gd name="T61" fmla="*/ 102 h 66"/>
                <a:gd name="T62" fmla="*/ 148 w 90"/>
                <a:gd name="T63" fmla="*/ 88 h 66"/>
                <a:gd name="T64" fmla="*/ 133 w 90"/>
                <a:gd name="T65" fmla="*/ 49 h 66"/>
                <a:gd name="T66" fmla="*/ 138 w 90"/>
                <a:gd name="T67" fmla="*/ 44 h 66"/>
                <a:gd name="T68" fmla="*/ 148 w 90"/>
                <a:gd name="T69" fmla="*/ 34 h 66"/>
                <a:gd name="T70" fmla="*/ 138 w 90"/>
                <a:gd name="T71" fmla="*/ 24 h 66"/>
                <a:gd name="T72" fmla="*/ 138 w 90"/>
                <a:gd name="T73" fmla="*/ 0 h 66"/>
                <a:gd name="T74" fmla="*/ 317 w 90"/>
                <a:gd name="T75" fmla="*/ 44 h 66"/>
                <a:gd name="T76" fmla="*/ 460 w 90"/>
                <a:gd name="T77" fmla="*/ 78 h 66"/>
                <a:gd name="T78" fmla="*/ 409 w 90"/>
                <a:gd name="T79" fmla="*/ 288 h 66"/>
                <a:gd name="T80" fmla="*/ 409 w 90"/>
                <a:gd name="T81" fmla="*/ 293 h 66"/>
                <a:gd name="T82" fmla="*/ 409 w 90"/>
                <a:gd name="T83" fmla="*/ 298 h 66"/>
                <a:gd name="T84" fmla="*/ 414 w 90"/>
                <a:gd name="T85" fmla="*/ 307 h 66"/>
                <a:gd name="T86" fmla="*/ 409 w 90"/>
                <a:gd name="T87" fmla="*/ 312 h 66"/>
                <a:gd name="T88" fmla="*/ 409 w 90"/>
                <a:gd name="T89" fmla="*/ 322 h 66"/>
                <a:gd name="T90" fmla="*/ 281 w 90"/>
                <a:gd name="T91" fmla="*/ 298 h 66"/>
                <a:gd name="T92" fmla="*/ 266 w 90"/>
                <a:gd name="T93" fmla="*/ 298 h 66"/>
                <a:gd name="T94" fmla="*/ 256 w 90"/>
                <a:gd name="T95" fmla="*/ 293 h 66"/>
                <a:gd name="T96" fmla="*/ 240 w 90"/>
                <a:gd name="T97" fmla="*/ 298 h 66"/>
                <a:gd name="T98" fmla="*/ 225 w 90"/>
                <a:gd name="T99" fmla="*/ 293 h 66"/>
                <a:gd name="T100" fmla="*/ 210 w 90"/>
                <a:gd name="T101" fmla="*/ 298 h 66"/>
                <a:gd name="T102" fmla="*/ 189 w 90"/>
                <a:gd name="T103" fmla="*/ 293 h 66"/>
                <a:gd name="T104" fmla="*/ 153 w 90"/>
                <a:gd name="T105" fmla="*/ 293 h 66"/>
                <a:gd name="T106" fmla="*/ 123 w 90"/>
                <a:gd name="T107" fmla="*/ 283 h 66"/>
                <a:gd name="T108" fmla="*/ 97 w 90"/>
                <a:gd name="T109" fmla="*/ 283 h 66"/>
                <a:gd name="T110" fmla="*/ 61 w 90"/>
                <a:gd name="T111" fmla="*/ 273 h 66"/>
                <a:gd name="T112" fmla="*/ 56 w 90"/>
                <a:gd name="T113" fmla="*/ 244 h 66"/>
                <a:gd name="T114" fmla="*/ 56 w 90"/>
                <a:gd name="T115" fmla="*/ 229 h 66"/>
                <a:gd name="T116" fmla="*/ 36 w 90"/>
                <a:gd name="T117" fmla="*/ 215 h 66"/>
                <a:gd name="T118" fmla="*/ 31 w 90"/>
                <a:gd name="T119" fmla="*/ 210 h 66"/>
                <a:gd name="T120" fmla="*/ 15 w 90"/>
                <a:gd name="T121" fmla="*/ 205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AAC8F5"/>
            </a:solidFill>
            <a:ln w="12700" cmpd="sng">
              <a:solidFill>
                <a:schemeClr val="tx1"/>
              </a:solidFill>
              <a:prstDash val="solid"/>
              <a:round/>
              <a:headEnd/>
              <a:tailEnd/>
            </a:ln>
          </p:spPr>
          <p:txBody>
            <a:bodyPr>
              <a:prstTxWarp prst="textNoShape">
                <a:avLst/>
              </a:prstTxWarp>
            </a:bodyPr>
            <a:lstStyle/>
            <a:p>
              <a:endParaRPr lang="en-US"/>
            </a:p>
          </p:txBody>
        </p:sp>
        <p:sp>
          <p:nvSpPr>
            <p:cNvPr id="32939" name="Freeform 8"/>
            <p:cNvSpPr>
              <a:spLocks/>
            </p:cNvSpPr>
            <p:nvPr/>
          </p:nvSpPr>
          <p:spPr bwMode="auto">
            <a:xfrm>
              <a:off x="2843" y="1262"/>
              <a:ext cx="457" cy="269"/>
            </a:xfrm>
            <a:custGeom>
              <a:avLst/>
              <a:gdLst>
                <a:gd name="T0" fmla="*/ 0 w 89"/>
                <a:gd name="T1" fmla="*/ 249 h 55"/>
                <a:gd name="T2" fmla="*/ 26 w 89"/>
                <a:gd name="T3" fmla="*/ 0 h 55"/>
                <a:gd name="T4" fmla="*/ 226 w 89"/>
                <a:gd name="T5" fmla="*/ 15 h 55"/>
                <a:gd name="T6" fmla="*/ 421 w 89"/>
                <a:gd name="T7" fmla="*/ 20 h 55"/>
                <a:gd name="T8" fmla="*/ 421 w 89"/>
                <a:gd name="T9" fmla="*/ 24 h 55"/>
                <a:gd name="T10" fmla="*/ 426 w 89"/>
                <a:gd name="T11" fmla="*/ 44 h 55"/>
                <a:gd name="T12" fmla="*/ 426 w 89"/>
                <a:gd name="T13" fmla="*/ 49 h 55"/>
                <a:gd name="T14" fmla="*/ 421 w 89"/>
                <a:gd name="T15" fmla="*/ 64 h 55"/>
                <a:gd name="T16" fmla="*/ 421 w 89"/>
                <a:gd name="T17" fmla="*/ 88 h 55"/>
                <a:gd name="T18" fmla="*/ 431 w 89"/>
                <a:gd name="T19" fmla="*/ 112 h 55"/>
                <a:gd name="T20" fmla="*/ 436 w 89"/>
                <a:gd name="T21" fmla="*/ 122 h 55"/>
                <a:gd name="T22" fmla="*/ 442 w 89"/>
                <a:gd name="T23" fmla="*/ 147 h 55"/>
                <a:gd name="T24" fmla="*/ 442 w 89"/>
                <a:gd name="T25" fmla="*/ 186 h 55"/>
                <a:gd name="T26" fmla="*/ 447 w 89"/>
                <a:gd name="T27" fmla="*/ 196 h 55"/>
                <a:gd name="T28" fmla="*/ 447 w 89"/>
                <a:gd name="T29" fmla="*/ 210 h 55"/>
                <a:gd name="T30" fmla="*/ 447 w 89"/>
                <a:gd name="T31" fmla="*/ 215 h 55"/>
                <a:gd name="T32" fmla="*/ 457 w 89"/>
                <a:gd name="T33" fmla="*/ 249 h 55"/>
                <a:gd name="T34" fmla="*/ 457 w 89"/>
                <a:gd name="T35" fmla="*/ 259 h 55"/>
                <a:gd name="T36" fmla="*/ 457 w 89"/>
                <a:gd name="T37" fmla="*/ 269 h 55"/>
                <a:gd name="T38" fmla="*/ 0 w 89"/>
                <a:gd name="T39" fmla="*/ 249 h 55"/>
                <a:gd name="T40" fmla="*/ 0 w 89"/>
                <a:gd name="T41" fmla="*/ 249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40" name="Freeform 9"/>
            <p:cNvSpPr>
              <a:spLocks/>
            </p:cNvSpPr>
            <p:nvPr/>
          </p:nvSpPr>
          <p:spPr bwMode="auto">
            <a:xfrm>
              <a:off x="2823" y="1511"/>
              <a:ext cx="483" cy="312"/>
            </a:xfrm>
            <a:custGeom>
              <a:avLst/>
              <a:gdLst>
                <a:gd name="T0" fmla="*/ 0 w 94"/>
                <a:gd name="T1" fmla="*/ 249 h 64"/>
                <a:gd name="T2" fmla="*/ 15 w 94"/>
                <a:gd name="T3" fmla="*/ 83 h 64"/>
                <a:gd name="T4" fmla="*/ 21 w 94"/>
                <a:gd name="T5" fmla="*/ 0 h 64"/>
                <a:gd name="T6" fmla="*/ 478 w 94"/>
                <a:gd name="T7" fmla="*/ 20 h 64"/>
                <a:gd name="T8" fmla="*/ 478 w 94"/>
                <a:gd name="T9" fmla="*/ 29 h 64"/>
                <a:gd name="T10" fmla="*/ 473 w 94"/>
                <a:gd name="T11" fmla="*/ 34 h 64"/>
                <a:gd name="T12" fmla="*/ 462 w 94"/>
                <a:gd name="T13" fmla="*/ 49 h 64"/>
                <a:gd name="T14" fmla="*/ 462 w 94"/>
                <a:gd name="T15" fmla="*/ 54 h 64"/>
                <a:gd name="T16" fmla="*/ 483 w 94"/>
                <a:gd name="T17" fmla="*/ 73 h 64"/>
                <a:gd name="T18" fmla="*/ 483 w 94"/>
                <a:gd name="T19" fmla="*/ 224 h 64"/>
                <a:gd name="T20" fmla="*/ 483 w 94"/>
                <a:gd name="T21" fmla="*/ 224 h 64"/>
                <a:gd name="T22" fmla="*/ 473 w 94"/>
                <a:gd name="T23" fmla="*/ 224 h 64"/>
                <a:gd name="T24" fmla="*/ 478 w 94"/>
                <a:gd name="T25" fmla="*/ 229 h 64"/>
                <a:gd name="T26" fmla="*/ 483 w 94"/>
                <a:gd name="T27" fmla="*/ 234 h 64"/>
                <a:gd name="T28" fmla="*/ 478 w 94"/>
                <a:gd name="T29" fmla="*/ 244 h 64"/>
                <a:gd name="T30" fmla="*/ 483 w 94"/>
                <a:gd name="T31" fmla="*/ 249 h 64"/>
                <a:gd name="T32" fmla="*/ 483 w 94"/>
                <a:gd name="T33" fmla="*/ 263 h 64"/>
                <a:gd name="T34" fmla="*/ 478 w 94"/>
                <a:gd name="T35" fmla="*/ 263 h 64"/>
                <a:gd name="T36" fmla="*/ 483 w 94"/>
                <a:gd name="T37" fmla="*/ 273 h 64"/>
                <a:gd name="T38" fmla="*/ 473 w 94"/>
                <a:gd name="T39" fmla="*/ 288 h 64"/>
                <a:gd name="T40" fmla="*/ 483 w 94"/>
                <a:gd name="T41" fmla="*/ 302 h 64"/>
                <a:gd name="T42" fmla="*/ 483 w 94"/>
                <a:gd name="T43" fmla="*/ 312 h 64"/>
                <a:gd name="T44" fmla="*/ 483 w 94"/>
                <a:gd name="T45" fmla="*/ 312 h 64"/>
                <a:gd name="T46" fmla="*/ 468 w 94"/>
                <a:gd name="T47" fmla="*/ 302 h 64"/>
                <a:gd name="T48" fmla="*/ 442 w 94"/>
                <a:gd name="T49" fmla="*/ 288 h 64"/>
                <a:gd name="T50" fmla="*/ 432 w 94"/>
                <a:gd name="T51" fmla="*/ 283 h 64"/>
                <a:gd name="T52" fmla="*/ 421 w 94"/>
                <a:gd name="T53" fmla="*/ 283 h 64"/>
                <a:gd name="T54" fmla="*/ 411 w 94"/>
                <a:gd name="T55" fmla="*/ 292 h 64"/>
                <a:gd name="T56" fmla="*/ 406 w 94"/>
                <a:gd name="T57" fmla="*/ 292 h 64"/>
                <a:gd name="T58" fmla="*/ 396 w 94"/>
                <a:gd name="T59" fmla="*/ 292 h 64"/>
                <a:gd name="T60" fmla="*/ 391 w 94"/>
                <a:gd name="T61" fmla="*/ 278 h 64"/>
                <a:gd name="T62" fmla="*/ 385 w 94"/>
                <a:gd name="T63" fmla="*/ 273 h 64"/>
                <a:gd name="T64" fmla="*/ 375 w 94"/>
                <a:gd name="T65" fmla="*/ 278 h 64"/>
                <a:gd name="T66" fmla="*/ 365 w 94"/>
                <a:gd name="T67" fmla="*/ 278 h 64"/>
                <a:gd name="T68" fmla="*/ 355 w 94"/>
                <a:gd name="T69" fmla="*/ 263 h 64"/>
                <a:gd name="T70" fmla="*/ 0 w 94"/>
                <a:gd name="T71" fmla="*/ 249 h 64"/>
                <a:gd name="T72" fmla="*/ 0 w 94"/>
                <a:gd name="T73" fmla="*/ 249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41" name="Freeform 10"/>
            <p:cNvSpPr>
              <a:spLocks/>
            </p:cNvSpPr>
            <p:nvPr/>
          </p:nvSpPr>
          <p:spPr bwMode="auto">
            <a:xfrm>
              <a:off x="2807" y="1760"/>
              <a:ext cx="571" cy="268"/>
            </a:xfrm>
            <a:custGeom>
              <a:avLst/>
              <a:gdLst>
                <a:gd name="T0" fmla="*/ 0 w 111"/>
                <a:gd name="T1" fmla="*/ 166 h 55"/>
                <a:gd name="T2" fmla="*/ 15 w 111"/>
                <a:gd name="T3" fmla="*/ 0 h 55"/>
                <a:gd name="T4" fmla="*/ 370 w 111"/>
                <a:gd name="T5" fmla="*/ 15 h 55"/>
                <a:gd name="T6" fmla="*/ 381 w 111"/>
                <a:gd name="T7" fmla="*/ 29 h 55"/>
                <a:gd name="T8" fmla="*/ 391 w 111"/>
                <a:gd name="T9" fmla="*/ 29 h 55"/>
                <a:gd name="T10" fmla="*/ 401 w 111"/>
                <a:gd name="T11" fmla="*/ 24 h 55"/>
                <a:gd name="T12" fmla="*/ 406 w 111"/>
                <a:gd name="T13" fmla="*/ 29 h 55"/>
                <a:gd name="T14" fmla="*/ 412 w 111"/>
                <a:gd name="T15" fmla="*/ 44 h 55"/>
                <a:gd name="T16" fmla="*/ 422 w 111"/>
                <a:gd name="T17" fmla="*/ 44 h 55"/>
                <a:gd name="T18" fmla="*/ 427 w 111"/>
                <a:gd name="T19" fmla="*/ 44 h 55"/>
                <a:gd name="T20" fmla="*/ 437 w 111"/>
                <a:gd name="T21" fmla="*/ 34 h 55"/>
                <a:gd name="T22" fmla="*/ 448 w 111"/>
                <a:gd name="T23" fmla="*/ 34 h 55"/>
                <a:gd name="T24" fmla="*/ 458 w 111"/>
                <a:gd name="T25" fmla="*/ 39 h 55"/>
                <a:gd name="T26" fmla="*/ 484 w 111"/>
                <a:gd name="T27" fmla="*/ 54 h 55"/>
                <a:gd name="T28" fmla="*/ 499 w 111"/>
                <a:gd name="T29" fmla="*/ 63 h 55"/>
                <a:gd name="T30" fmla="*/ 499 w 111"/>
                <a:gd name="T31" fmla="*/ 73 h 55"/>
                <a:gd name="T32" fmla="*/ 509 w 111"/>
                <a:gd name="T33" fmla="*/ 78 h 55"/>
                <a:gd name="T34" fmla="*/ 509 w 111"/>
                <a:gd name="T35" fmla="*/ 83 h 55"/>
                <a:gd name="T36" fmla="*/ 504 w 111"/>
                <a:gd name="T37" fmla="*/ 93 h 55"/>
                <a:gd name="T38" fmla="*/ 509 w 111"/>
                <a:gd name="T39" fmla="*/ 102 h 55"/>
                <a:gd name="T40" fmla="*/ 514 w 111"/>
                <a:gd name="T41" fmla="*/ 117 h 55"/>
                <a:gd name="T42" fmla="*/ 520 w 111"/>
                <a:gd name="T43" fmla="*/ 122 h 55"/>
                <a:gd name="T44" fmla="*/ 520 w 111"/>
                <a:gd name="T45" fmla="*/ 127 h 55"/>
                <a:gd name="T46" fmla="*/ 520 w 111"/>
                <a:gd name="T47" fmla="*/ 136 h 55"/>
                <a:gd name="T48" fmla="*/ 530 w 111"/>
                <a:gd name="T49" fmla="*/ 141 h 55"/>
                <a:gd name="T50" fmla="*/ 535 w 111"/>
                <a:gd name="T51" fmla="*/ 146 h 55"/>
                <a:gd name="T52" fmla="*/ 530 w 111"/>
                <a:gd name="T53" fmla="*/ 156 h 55"/>
                <a:gd name="T54" fmla="*/ 530 w 111"/>
                <a:gd name="T55" fmla="*/ 166 h 55"/>
                <a:gd name="T56" fmla="*/ 540 w 111"/>
                <a:gd name="T57" fmla="*/ 171 h 55"/>
                <a:gd name="T58" fmla="*/ 540 w 111"/>
                <a:gd name="T59" fmla="*/ 180 h 55"/>
                <a:gd name="T60" fmla="*/ 535 w 111"/>
                <a:gd name="T61" fmla="*/ 185 h 55"/>
                <a:gd name="T62" fmla="*/ 540 w 111"/>
                <a:gd name="T63" fmla="*/ 190 h 55"/>
                <a:gd name="T64" fmla="*/ 545 w 111"/>
                <a:gd name="T65" fmla="*/ 200 h 55"/>
                <a:gd name="T66" fmla="*/ 540 w 111"/>
                <a:gd name="T67" fmla="*/ 205 h 55"/>
                <a:gd name="T68" fmla="*/ 545 w 111"/>
                <a:gd name="T69" fmla="*/ 214 h 55"/>
                <a:gd name="T70" fmla="*/ 545 w 111"/>
                <a:gd name="T71" fmla="*/ 219 h 55"/>
                <a:gd name="T72" fmla="*/ 550 w 111"/>
                <a:gd name="T73" fmla="*/ 224 h 55"/>
                <a:gd name="T74" fmla="*/ 556 w 111"/>
                <a:gd name="T75" fmla="*/ 234 h 55"/>
                <a:gd name="T76" fmla="*/ 561 w 111"/>
                <a:gd name="T77" fmla="*/ 244 h 55"/>
                <a:gd name="T78" fmla="*/ 571 w 111"/>
                <a:gd name="T79" fmla="*/ 253 h 55"/>
                <a:gd name="T80" fmla="*/ 571 w 111"/>
                <a:gd name="T81" fmla="*/ 258 h 55"/>
                <a:gd name="T82" fmla="*/ 571 w 111"/>
                <a:gd name="T83" fmla="*/ 263 h 55"/>
                <a:gd name="T84" fmla="*/ 571 w 111"/>
                <a:gd name="T85" fmla="*/ 268 h 55"/>
                <a:gd name="T86" fmla="*/ 129 w 111"/>
                <a:gd name="T87" fmla="*/ 258 h 55"/>
                <a:gd name="T88" fmla="*/ 134 w 111"/>
                <a:gd name="T89" fmla="*/ 175 h 55"/>
                <a:gd name="T90" fmla="*/ 0 w 111"/>
                <a:gd name="T91" fmla="*/ 166 h 55"/>
                <a:gd name="T92" fmla="*/ 0 w 111"/>
                <a:gd name="T93" fmla="*/ 166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42" name="Freeform 11"/>
            <p:cNvSpPr>
              <a:spLocks/>
            </p:cNvSpPr>
            <p:nvPr/>
          </p:nvSpPr>
          <p:spPr bwMode="auto">
            <a:xfrm>
              <a:off x="2921" y="2018"/>
              <a:ext cx="512" cy="259"/>
            </a:xfrm>
            <a:custGeom>
              <a:avLst/>
              <a:gdLst>
                <a:gd name="T0" fmla="*/ 15 w 100"/>
                <a:gd name="T1" fmla="*/ 0 h 53"/>
                <a:gd name="T2" fmla="*/ 456 w 100"/>
                <a:gd name="T3" fmla="*/ 10 h 53"/>
                <a:gd name="T4" fmla="*/ 486 w 100"/>
                <a:gd name="T5" fmla="*/ 29 h 53"/>
                <a:gd name="T6" fmla="*/ 476 w 100"/>
                <a:gd name="T7" fmla="*/ 39 h 53"/>
                <a:gd name="T8" fmla="*/ 476 w 100"/>
                <a:gd name="T9" fmla="*/ 49 h 53"/>
                <a:gd name="T10" fmla="*/ 481 w 100"/>
                <a:gd name="T11" fmla="*/ 59 h 53"/>
                <a:gd name="T12" fmla="*/ 486 w 100"/>
                <a:gd name="T13" fmla="*/ 59 h 53"/>
                <a:gd name="T14" fmla="*/ 492 w 100"/>
                <a:gd name="T15" fmla="*/ 73 h 53"/>
                <a:gd name="T16" fmla="*/ 497 w 100"/>
                <a:gd name="T17" fmla="*/ 78 h 53"/>
                <a:gd name="T18" fmla="*/ 507 w 100"/>
                <a:gd name="T19" fmla="*/ 78 h 53"/>
                <a:gd name="T20" fmla="*/ 507 w 100"/>
                <a:gd name="T21" fmla="*/ 83 h 53"/>
                <a:gd name="T22" fmla="*/ 512 w 100"/>
                <a:gd name="T23" fmla="*/ 259 h 53"/>
                <a:gd name="T24" fmla="*/ 0 w 100"/>
                <a:gd name="T25" fmla="*/ 249 h 53"/>
                <a:gd name="T26" fmla="*/ 15 w 100"/>
                <a:gd name="T27" fmla="*/ 0 h 53"/>
                <a:gd name="T28" fmla="*/ 15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sp>
          <p:nvSpPr>
            <p:cNvPr id="32943" name="Freeform 12"/>
            <p:cNvSpPr>
              <a:spLocks/>
            </p:cNvSpPr>
            <p:nvPr/>
          </p:nvSpPr>
          <p:spPr bwMode="auto">
            <a:xfrm>
              <a:off x="2848" y="2262"/>
              <a:ext cx="595" cy="293"/>
            </a:xfrm>
            <a:custGeom>
              <a:avLst/>
              <a:gdLst>
                <a:gd name="T0" fmla="*/ 72 w 116"/>
                <a:gd name="T1" fmla="*/ 5 h 60"/>
                <a:gd name="T2" fmla="*/ 0 w 116"/>
                <a:gd name="T3" fmla="*/ 44 h 60"/>
                <a:gd name="T4" fmla="*/ 205 w 116"/>
                <a:gd name="T5" fmla="*/ 215 h 60"/>
                <a:gd name="T6" fmla="*/ 215 w 116"/>
                <a:gd name="T7" fmla="*/ 220 h 60"/>
                <a:gd name="T8" fmla="*/ 231 w 116"/>
                <a:gd name="T9" fmla="*/ 234 h 60"/>
                <a:gd name="T10" fmla="*/ 246 w 116"/>
                <a:gd name="T11" fmla="*/ 230 h 60"/>
                <a:gd name="T12" fmla="*/ 256 w 116"/>
                <a:gd name="T13" fmla="*/ 234 h 60"/>
                <a:gd name="T14" fmla="*/ 262 w 116"/>
                <a:gd name="T15" fmla="*/ 244 h 60"/>
                <a:gd name="T16" fmla="*/ 282 w 116"/>
                <a:gd name="T17" fmla="*/ 249 h 60"/>
                <a:gd name="T18" fmla="*/ 292 w 116"/>
                <a:gd name="T19" fmla="*/ 254 h 60"/>
                <a:gd name="T20" fmla="*/ 303 w 116"/>
                <a:gd name="T21" fmla="*/ 249 h 60"/>
                <a:gd name="T22" fmla="*/ 313 w 116"/>
                <a:gd name="T23" fmla="*/ 259 h 60"/>
                <a:gd name="T24" fmla="*/ 333 w 116"/>
                <a:gd name="T25" fmla="*/ 259 h 60"/>
                <a:gd name="T26" fmla="*/ 344 w 116"/>
                <a:gd name="T27" fmla="*/ 269 h 60"/>
                <a:gd name="T28" fmla="*/ 349 w 116"/>
                <a:gd name="T29" fmla="*/ 278 h 60"/>
                <a:gd name="T30" fmla="*/ 364 w 116"/>
                <a:gd name="T31" fmla="*/ 273 h 60"/>
                <a:gd name="T32" fmla="*/ 385 w 116"/>
                <a:gd name="T33" fmla="*/ 283 h 60"/>
                <a:gd name="T34" fmla="*/ 395 w 116"/>
                <a:gd name="T35" fmla="*/ 278 h 60"/>
                <a:gd name="T36" fmla="*/ 405 w 116"/>
                <a:gd name="T37" fmla="*/ 278 h 60"/>
                <a:gd name="T38" fmla="*/ 405 w 116"/>
                <a:gd name="T39" fmla="*/ 293 h 60"/>
                <a:gd name="T40" fmla="*/ 410 w 116"/>
                <a:gd name="T41" fmla="*/ 283 h 60"/>
                <a:gd name="T42" fmla="*/ 421 w 116"/>
                <a:gd name="T43" fmla="*/ 273 h 60"/>
                <a:gd name="T44" fmla="*/ 426 w 116"/>
                <a:gd name="T45" fmla="*/ 278 h 60"/>
                <a:gd name="T46" fmla="*/ 436 w 116"/>
                <a:gd name="T47" fmla="*/ 283 h 60"/>
                <a:gd name="T48" fmla="*/ 446 w 116"/>
                <a:gd name="T49" fmla="*/ 278 h 60"/>
                <a:gd name="T50" fmla="*/ 446 w 116"/>
                <a:gd name="T51" fmla="*/ 283 h 60"/>
                <a:gd name="T52" fmla="*/ 462 w 116"/>
                <a:gd name="T53" fmla="*/ 293 h 60"/>
                <a:gd name="T54" fmla="*/ 477 w 116"/>
                <a:gd name="T55" fmla="*/ 283 h 60"/>
                <a:gd name="T56" fmla="*/ 508 w 116"/>
                <a:gd name="T57" fmla="*/ 273 h 60"/>
                <a:gd name="T58" fmla="*/ 518 w 116"/>
                <a:gd name="T59" fmla="*/ 273 h 60"/>
                <a:gd name="T60" fmla="*/ 544 w 116"/>
                <a:gd name="T61" fmla="*/ 273 h 60"/>
                <a:gd name="T62" fmla="*/ 580 w 116"/>
                <a:gd name="T63" fmla="*/ 288 h 60"/>
                <a:gd name="T64" fmla="*/ 590 w 116"/>
                <a:gd name="T65" fmla="*/ 293 h 60"/>
                <a:gd name="T66" fmla="*/ 595 w 116"/>
                <a:gd name="T67" fmla="*/ 151 h 60"/>
                <a:gd name="T68" fmla="*/ 585 w 116"/>
                <a:gd name="T69" fmla="*/ 15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44" name="Freeform 13"/>
            <p:cNvSpPr>
              <a:spLocks/>
            </p:cNvSpPr>
            <p:nvPr/>
          </p:nvSpPr>
          <p:spPr bwMode="auto">
            <a:xfrm>
              <a:off x="3296" y="1726"/>
              <a:ext cx="420" cy="263"/>
            </a:xfrm>
            <a:custGeom>
              <a:avLst/>
              <a:gdLst>
                <a:gd name="T0" fmla="*/ 338 w 82"/>
                <a:gd name="T1" fmla="*/ 0 h 54"/>
                <a:gd name="T2" fmla="*/ 348 w 82"/>
                <a:gd name="T3" fmla="*/ 19 h 54"/>
                <a:gd name="T4" fmla="*/ 343 w 82"/>
                <a:gd name="T5" fmla="*/ 29 h 54"/>
                <a:gd name="T6" fmla="*/ 353 w 82"/>
                <a:gd name="T7" fmla="*/ 63 h 54"/>
                <a:gd name="T8" fmla="*/ 379 w 82"/>
                <a:gd name="T9" fmla="*/ 78 h 54"/>
                <a:gd name="T10" fmla="*/ 384 w 82"/>
                <a:gd name="T11" fmla="*/ 88 h 54"/>
                <a:gd name="T12" fmla="*/ 400 w 82"/>
                <a:gd name="T13" fmla="*/ 102 h 54"/>
                <a:gd name="T14" fmla="*/ 420 w 82"/>
                <a:gd name="T15" fmla="*/ 127 h 54"/>
                <a:gd name="T16" fmla="*/ 410 w 82"/>
                <a:gd name="T17" fmla="*/ 141 h 54"/>
                <a:gd name="T18" fmla="*/ 410 w 82"/>
                <a:gd name="T19" fmla="*/ 151 h 54"/>
                <a:gd name="T20" fmla="*/ 384 w 82"/>
                <a:gd name="T21" fmla="*/ 166 h 54"/>
                <a:gd name="T22" fmla="*/ 369 w 82"/>
                <a:gd name="T23" fmla="*/ 170 h 54"/>
                <a:gd name="T24" fmla="*/ 359 w 82"/>
                <a:gd name="T25" fmla="*/ 185 h 54"/>
                <a:gd name="T26" fmla="*/ 369 w 82"/>
                <a:gd name="T27" fmla="*/ 200 h 54"/>
                <a:gd name="T28" fmla="*/ 369 w 82"/>
                <a:gd name="T29" fmla="*/ 214 h 54"/>
                <a:gd name="T30" fmla="*/ 348 w 82"/>
                <a:gd name="T31" fmla="*/ 244 h 54"/>
                <a:gd name="T32" fmla="*/ 343 w 82"/>
                <a:gd name="T33" fmla="*/ 258 h 54"/>
                <a:gd name="T34" fmla="*/ 323 w 82"/>
                <a:gd name="T35" fmla="*/ 244 h 54"/>
                <a:gd name="T36" fmla="*/ 56 w 82"/>
                <a:gd name="T37" fmla="*/ 248 h 54"/>
                <a:gd name="T38" fmla="*/ 56 w 82"/>
                <a:gd name="T39" fmla="*/ 234 h 54"/>
                <a:gd name="T40" fmla="*/ 46 w 82"/>
                <a:gd name="T41" fmla="*/ 219 h 54"/>
                <a:gd name="T42" fmla="*/ 51 w 82"/>
                <a:gd name="T43" fmla="*/ 205 h 54"/>
                <a:gd name="T44" fmla="*/ 41 w 82"/>
                <a:gd name="T45" fmla="*/ 190 h 54"/>
                <a:gd name="T46" fmla="*/ 41 w 82"/>
                <a:gd name="T47" fmla="*/ 175 h 54"/>
                <a:gd name="T48" fmla="*/ 31 w 82"/>
                <a:gd name="T49" fmla="*/ 161 h 54"/>
                <a:gd name="T50" fmla="*/ 26 w 82"/>
                <a:gd name="T51" fmla="*/ 151 h 54"/>
                <a:gd name="T52" fmla="*/ 15 w 82"/>
                <a:gd name="T53" fmla="*/ 127 h 54"/>
                <a:gd name="T54" fmla="*/ 20 w 82"/>
                <a:gd name="T55" fmla="*/ 112 h 54"/>
                <a:gd name="T56" fmla="*/ 10 w 82"/>
                <a:gd name="T57" fmla="*/ 97 h 54"/>
                <a:gd name="T58" fmla="*/ 10 w 82"/>
                <a:gd name="T59" fmla="*/ 88 h 54"/>
                <a:gd name="T60" fmla="*/ 10 w 82"/>
                <a:gd name="T61" fmla="*/ 58 h 54"/>
                <a:gd name="T62" fmla="*/ 10 w 82"/>
                <a:gd name="T63" fmla="*/ 49 h 54"/>
                <a:gd name="T64" fmla="*/ 5 w 82"/>
                <a:gd name="T65" fmla="*/ 29 h 54"/>
                <a:gd name="T66" fmla="*/ 5 w 82"/>
                <a:gd name="T67" fmla="*/ 15 h 54"/>
                <a:gd name="T68" fmla="*/ 10 w 82"/>
                <a:gd name="T69" fmla="*/ 10 h 54"/>
                <a:gd name="T70" fmla="*/ 10 w 82"/>
                <a:gd name="T71" fmla="*/ 1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45" name="Freeform 14"/>
            <p:cNvSpPr>
              <a:spLocks/>
            </p:cNvSpPr>
            <p:nvPr/>
          </p:nvSpPr>
          <p:spPr bwMode="auto">
            <a:xfrm>
              <a:off x="3353" y="1970"/>
              <a:ext cx="460" cy="380"/>
            </a:xfrm>
            <a:custGeom>
              <a:avLst/>
              <a:gdLst>
                <a:gd name="T0" fmla="*/ 388 w 90"/>
                <a:gd name="T1" fmla="*/ 336 h 78"/>
                <a:gd name="T2" fmla="*/ 394 w 90"/>
                <a:gd name="T3" fmla="*/ 346 h 78"/>
                <a:gd name="T4" fmla="*/ 394 w 90"/>
                <a:gd name="T5" fmla="*/ 361 h 78"/>
                <a:gd name="T6" fmla="*/ 378 w 90"/>
                <a:gd name="T7" fmla="*/ 375 h 78"/>
                <a:gd name="T8" fmla="*/ 424 w 90"/>
                <a:gd name="T9" fmla="*/ 380 h 78"/>
                <a:gd name="T10" fmla="*/ 424 w 90"/>
                <a:gd name="T11" fmla="*/ 361 h 78"/>
                <a:gd name="T12" fmla="*/ 434 w 90"/>
                <a:gd name="T13" fmla="*/ 336 h 78"/>
                <a:gd name="T14" fmla="*/ 450 w 90"/>
                <a:gd name="T15" fmla="*/ 326 h 78"/>
                <a:gd name="T16" fmla="*/ 455 w 90"/>
                <a:gd name="T17" fmla="*/ 326 h 78"/>
                <a:gd name="T18" fmla="*/ 460 w 90"/>
                <a:gd name="T19" fmla="*/ 297 h 78"/>
                <a:gd name="T20" fmla="*/ 455 w 90"/>
                <a:gd name="T21" fmla="*/ 292 h 78"/>
                <a:gd name="T22" fmla="*/ 450 w 90"/>
                <a:gd name="T23" fmla="*/ 287 h 78"/>
                <a:gd name="T24" fmla="*/ 445 w 90"/>
                <a:gd name="T25" fmla="*/ 292 h 78"/>
                <a:gd name="T26" fmla="*/ 429 w 90"/>
                <a:gd name="T27" fmla="*/ 273 h 78"/>
                <a:gd name="T28" fmla="*/ 434 w 90"/>
                <a:gd name="T29" fmla="*/ 263 h 78"/>
                <a:gd name="T30" fmla="*/ 429 w 90"/>
                <a:gd name="T31" fmla="*/ 253 h 78"/>
                <a:gd name="T32" fmla="*/ 404 w 90"/>
                <a:gd name="T33" fmla="*/ 224 h 78"/>
                <a:gd name="T34" fmla="*/ 378 w 90"/>
                <a:gd name="T35" fmla="*/ 209 h 78"/>
                <a:gd name="T36" fmla="*/ 363 w 90"/>
                <a:gd name="T37" fmla="*/ 185 h 78"/>
                <a:gd name="T38" fmla="*/ 378 w 90"/>
                <a:gd name="T39" fmla="*/ 166 h 78"/>
                <a:gd name="T40" fmla="*/ 378 w 90"/>
                <a:gd name="T41" fmla="*/ 146 h 78"/>
                <a:gd name="T42" fmla="*/ 358 w 90"/>
                <a:gd name="T43" fmla="*/ 132 h 78"/>
                <a:gd name="T44" fmla="*/ 348 w 90"/>
                <a:gd name="T45" fmla="*/ 141 h 78"/>
                <a:gd name="T46" fmla="*/ 332 w 90"/>
                <a:gd name="T47" fmla="*/ 107 h 78"/>
                <a:gd name="T48" fmla="*/ 307 w 90"/>
                <a:gd name="T49" fmla="*/ 88 h 78"/>
                <a:gd name="T50" fmla="*/ 286 w 90"/>
                <a:gd name="T51" fmla="*/ 63 h 78"/>
                <a:gd name="T52" fmla="*/ 281 w 90"/>
                <a:gd name="T53" fmla="*/ 29 h 78"/>
                <a:gd name="T54" fmla="*/ 281 w 90"/>
                <a:gd name="T55" fmla="*/ 19 h 78"/>
                <a:gd name="T56" fmla="*/ 0 w 90"/>
                <a:gd name="T57" fmla="*/ 10 h 78"/>
                <a:gd name="T58" fmla="*/ 10 w 90"/>
                <a:gd name="T59" fmla="*/ 24 h 78"/>
                <a:gd name="T60" fmla="*/ 26 w 90"/>
                <a:gd name="T61" fmla="*/ 44 h 78"/>
                <a:gd name="T62" fmla="*/ 26 w 90"/>
                <a:gd name="T63" fmla="*/ 54 h 78"/>
                <a:gd name="T64" fmla="*/ 56 w 90"/>
                <a:gd name="T65" fmla="*/ 78 h 78"/>
                <a:gd name="T66" fmla="*/ 46 w 90"/>
                <a:gd name="T67" fmla="*/ 97 h 78"/>
                <a:gd name="T68" fmla="*/ 56 w 90"/>
                <a:gd name="T69" fmla="*/ 107 h 78"/>
                <a:gd name="T70" fmla="*/ 66 w 90"/>
                <a:gd name="T71" fmla="*/ 127 h 78"/>
                <a:gd name="T72" fmla="*/ 77 w 90"/>
                <a:gd name="T73" fmla="*/ 132 h 78"/>
                <a:gd name="T74" fmla="*/ 82 w 90"/>
                <a:gd name="T75" fmla="*/ 351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46" name="Freeform 15"/>
            <p:cNvSpPr>
              <a:spLocks/>
            </p:cNvSpPr>
            <p:nvPr/>
          </p:nvSpPr>
          <p:spPr bwMode="auto">
            <a:xfrm>
              <a:off x="3526" y="1438"/>
              <a:ext cx="364" cy="371"/>
            </a:xfrm>
            <a:custGeom>
              <a:avLst/>
              <a:gdLst>
                <a:gd name="T0" fmla="*/ 149 w 71"/>
                <a:gd name="T1" fmla="*/ 366 h 76"/>
                <a:gd name="T2" fmla="*/ 123 w 71"/>
                <a:gd name="T3" fmla="*/ 351 h 76"/>
                <a:gd name="T4" fmla="*/ 113 w 71"/>
                <a:gd name="T5" fmla="*/ 317 h 76"/>
                <a:gd name="T6" fmla="*/ 118 w 71"/>
                <a:gd name="T7" fmla="*/ 308 h 76"/>
                <a:gd name="T8" fmla="*/ 108 w 71"/>
                <a:gd name="T9" fmla="*/ 288 h 76"/>
                <a:gd name="T10" fmla="*/ 108 w 71"/>
                <a:gd name="T11" fmla="*/ 264 h 76"/>
                <a:gd name="T12" fmla="*/ 87 w 71"/>
                <a:gd name="T13" fmla="*/ 244 h 76"/>
                <a:gd name="T14" fmla="*/ 62 w 71"/>
                <a:gd name="T15" fmla="*/ 220 h 76"/>
                <a:gd name="T16" fmla="*/ 41 w 71"/>
                <a:gd name="T17" fmla="*/ 210 h 76"/>
                <a:gd name="T18" fmla="*/ 36 w 71"/>
                <a:gd name="T19" fmla="*/ 205 h 76"/>
                <a:gd name="T20" fmla="*/ 15 w 71"/>
                <a:gd name="T21" fmla="*/ 200 h 76"/>
                <a:gd name="T22" fmla="*/ 5 w 71"/>
                <a:gd name="T23" fmla="*/ 190 h 76"/>
                <a:gd name="T24" fmla="*/ 10 w 71"/>
                <a:gd name="T25" fmla="*/ 151 h 76"/>
                <a:gd name="T26" fmla="*/ 15 w 71"/>
                <a:gd name="T27" fmla="*/ 137 h 76"/>
                <a:gd name="T28" fmla="*/ 0 w 71"/>
                <a:gd name="T29" fmla="*/ 122 h 76"/>
                <a:gd name="T30" fmla="*/ 5 w 71"/>
                <a:gd name="T31" fmla="*/ 107 h 76"/>
                <a:gd name="T32" fmla="*/ 26 w 71"/>
                <a:gd name="T33" fmla="*/ 83 h 76"/>
                <a:gd name="T34" fmla="*/ 36 w 71"/>
                <a:gd name="T35" fmla="*/ 78 h 76"/>
                <a:gd name="T36" fmla="*/ 36 w 71"/>
                <a:gd name="T37" fmla="*/ 29 h 76"/>
                <a:gd name="T38" fmla="*/ 46 w 71"/>
                <a:gd name="T39" fmla="*/ 24 h 76"/>
                <a:gd name="T40" fmla="*/ 67 w 71"/>
                <a:gd name="T41" fmla="*/ 24 h 76"/>
                <a:gd name="T42" fmla="*/ 113 w 71"/>
                <a:gd name="T43" fmla="*/ 5 h 76"/>
                <a:gd name="T44" fmla="*/ 123 w 71"/>
                <a:gd name="T45" fmla="*/ 5 h 76"/>
                <a:gd name="T46" fmla="*/ 118 w 71"/>
                <a:gd name="T47" fmla="*/ 15 h 76"/>
                <a:gd name="T48" fmla="*/ 113 w 71"/>
                <a:gd name="T49" fmla="*/ 29 h 76"/>
                <a:gd name="T50" fmla="*/ 133 w 71"/>
                <a:gd name="T51" fmla="*/ 24 h 76"/>
                <a:gd name="T52" fmla="*/ 144 w 71"/>
                <a:gd name="T53" fmla="*/ 29 h 76"/>
                <a:gd name="T54" fmla="*/ 159 w 71"/>
                <a:gd name="T55" fmla="*/ 39 h 76"/>
                <a:gd name="T56" fmla="*/ 164 w 71"/>
                <a:gd name="T57" fmla="*/ 49 h 76"/>
                <a:gd name="T58" fmla="*/ 226 w 71"/>
                <a:gd name="T59" fmla="*/ 63 h 76"/>
                <a:gd name="T60" fmla="*/ 246 w 71"/>
                <a:gd name="T61" fmla="*/ 73 h 76"/>
                <a:gd name="T62" fmla="*/ 256 w 71"/>
                <a:gd name="T63" fmla="*/ 73 h 76"/>
                <a:gd name="T64" fmla="*/ 261 w 71"/>
                <a:gd name="T65" fmla="*/ 73 h 76"/>
                <a:gd name="T66" fmla="*/ 287 w 71"/>
                <a:gd name="T67" fmla="*/ 78 h 76"/>
                <a:gd name="T68" fmla="*/ 287 w 71"/>
                <a:gd name="T69" fmla="*/ 83 h 76"/>
                <a:gd name="T70" fmla="*/ 297 w 71"/>
                <a:gd name="T71" fmla="*/ 88 h 76"/>
                <a:gd name="T72" fmla="*/ 313 w 71"/>
                <a:gd name="T73" fmla="*/ 103 h 76"/>
                <a:gd name="T74" fmla="*/ 308 w 71"/>
                <a:gd name="T75" fmla="*/ 122 h 76"/>
                <a:gd name="T76" fmla="*/ 323 w 71"/>
                <a:gd name="T77" fmla="*/ 122 h 76"/>
                <a:gd name="T78" fmla="*/ 318 w 71"/>
                <a:gd name="T79" fmla="*/ 132 h 76"/>
                <a:gd name="T80" fmla="*/ 328 w 71"/>
                <a:gd name="T81" fmla="*/ 146 h 76"/>
                <a:gd name="T82" fmla="*/ 313 w 71"/>
                <a:gd name="T83" fmla="*/ 161 h 76"/>
                <a:gd name="T84" fmla="*/ 302 w 71"/>
                <a:gd name="T85" fmla="*/ 186 h 76"/>
                <a:gd name="T86" fmla="*/ 302 w 71"/>
                <a:gd name="T87" fmla="*/ 190 h 76"/>
                <a:gd name="T88" fmla="*/ 323 w 71"/>
                <a:gd name="T89" fmla="*/ 171 h 76"/>
                <a:gd name="T90" fmla="*/ 338 w 71"/>
                <a:gd name="T91" fmla="*/ 161 h 76"/>
                <a:gd name="T92" fmla="*/ 349 w 71"/>
                <a:gd name="T93" fmla="*/ 151 h 76"/>
                <a:gd name="T94" fmla="*/ 349 w 71"/>
                <a:gd name="T95" fmla="*/ 137 h 76"/>
                <a:gd name="T96" fmla="*/ 354 w 71"/>
                <a:gd name="T97" fmla="*/ 132 h 76"/>
                <a:gd name="T98" fmla="*/ 359 w 71"/>
                <a:gd name="T99" fmla="*/ 122 h 76"/>
                <a:gd name="T100" fmla="*/ 364 w 71"/>
                <a:gd name="T101" fmla="*/ 127 h 76"/>
                <a:gd name="T102" fmla="*/ 354 w 71"/>
                <a:gd name="T103" fmla="*/ 161 h 76"/>
                <a:gd name="T104" fmla="*/ 349 w 71"/>
                <a:gd name="T105" fmla="*/ 171 h 76"/>
                <a:gd name="T106" fmla="*/ 338 w 71"/>
                <a:gd name="T107" fmla="*/ 195 h 76"/>
                <a:gd name="T108" fmla="*/ 338 w 71"/>
                <a:gd name="T109" fmla="*/ 220 h 76"/>
                <a:gd name="T110" fmla="*/ 328 w 71"/>
                <a:gd name="T111" fmla="*/ 229 h 76"/>
                <a:gd name="T112" fmla="*/ 333 w 71"/>
                <a:gd name="T113" fmla="*/ 264 h 76"/>
                <a:gd name="T114" fmla="*/ 323 w 71"/>
                <a:gd name="T115" fmla="*/ 288 h 76"/>
                <a:gd name="T116" fmla="*/ 333 w 71"/>
                <a:gd name="T117" fmla="*/ 342 h 76"/>
                <a:gd name="T118" fmla="*/ 333 w 71"/>
                <a:gd name="T119" fmla="*/ 347 h 76"/>
                <a:gd name="T120" fmla="*/ 333 w 71"/>
                <a:gd name="T121" fmla="*/ 361 h 76"/>
                <a:gd name="T122" fmla="*/ 154 w 71"/>
                <a:gd name="T123" fmla="*/ 371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47" name="Freeform 16"/>
            <p:cNvSpPr>
              <a:spLocks/>
            </p:cNvSpPr>
            <p:nvPr/>
          </p:nvSpPr>
          <p:spPr bwMode="auto">
            <a:xfrm>
              <a:off x="3787" y="2057"/>
              <a:ext cx="509" cy="249"/>
            </a:xfrm>
            <a:custGeom>
              <a:avLst/>
              <a:gdLst>
                <a:gd name="T0" fmla="*/ 103 w 99"/>
                <a:gd name="T1" fmla="*/ 239 h 51"/>
                <a:gd name="T2" fmla="*/ 98 w 99"/>
                <a:gd name="T3" fmla="*/ 229 h 51"/>
                <a:gd name="T4" fmla="*/ 113 w 99"/>
                <a:gd name="T5" fmla="*/ 229 h 51"/>
                <a:gd name="T6" fmla="*/ 411 w 99"/>
                <a:gd name="T7" fmla="*/ 200 h 51"/>
                <a:gd name="T8" fmla="*/ 437 w 99"/>
                <a:gd name="T9" fmla="*/ 186 h 51"/>
                <a:gd name="T10" fmla="*/ 458 w 99"/>
                <a:gd name="T11" fmla="*/ 171 h 51"/>
                <a:gd name="T12" fmla="*/ 458 w 99"/>
                <a:gd name="T13" fmla="*/ 161 h 51"/>
                <a:gd name="T14" fmla="*/ 463 w 99"/>
                <a:gd name="T15" fmla="*/ 151 h 51"/>
                <a:gd name="T16" fmla="*/ 509 w 99"/>
                <a:gd name="T17" fmla="*/ 112 h 51"/>
                <a:gd name="T18" fmla="*/ 504 w 99"/>
                <a:gd name="T19" fmla="*/ 107 h 51"/>
                <a:gd name="T20" fmla="*/ 499 w 99"/>
                <a:gd name="T21" fmla="*/ 103 h 51"/>
                <a:gd name="T22" fmla="*/ 488 w 99"/>
                <a:gd name="T23" fmla="*/ 98 h 51"/>
                <a:gd name="T24" fmla="*/ 483 w 99"/>
                <a:gd name="T25" fmla="*/ 98 h 51"/>
                <a:gd name="T26" fmla="*/ 463 w 99"/>
                <a:gd name="T27" fmla="*/ 68 h 51"/>
                <a:gd name="T28" fmla="*/ 458 w 99"/>
                <a:gd name="T29" fmla="*/ 59 h 51"/>
                <a:gd name="T30" fmla="*/ 458 w 99"/>
                <a:gd name="T31" fmla="*/ 39 h 51"/>
                <a:gd name="T32" fmla="*/ 447 w 99"/>
                <a:gd name="T33" fmla="*/ 34 h 51"/>
                <a:gd name="T34" fmla="*/ 432 w 99"/>
                <a:gd name="T35" fmla="*/ 20 h 51"/>
                <a:gd name="T36" fmla="*/ 422 w 99"/>
                <a:gd name="T37" fmla="*/ 20 h 51"/>
                <a:gd name="T38" fmla="*/ 416 w 99"/>
                <a:gd name="T39" fmla="*/ 29 h 51"/>
                <a:gd name="T40" fmla="*/ 401 w 99"/>
                <a:gd name="T41" fmla="*/ 29 h 51"/>
                <a:gd name="T42" fmla="*/ 386 w 99"/>
                <a:gd name="T43" fmla="*/ 29 h 51"/>
                <a:gd name="T44" fmla="*/ 365 w 99"/>
                <a:gd name="T45" fmla="*/ 24 h 51"/>
                <a:gd name="T46" fmla="*/ 339 w 99"/>
                <a:gd name="T47" fmla="*/ 20 h 51"/>
                <a:gd name="T48" fmla="*/ 324 w 99"/>
                <a:gd name="T49" fmla="*/ 0 h 51"/>
                <a:gd name="T50" fmla="*/ 314 w 99"/>
                <a:gd name="T51" fmla="*/ 5 h 51"/>
                <a:gd name="T52" fmla="*/ 298 w 99"/>
                <a:gd name="T53" fmla="*/ 0 h 51"/>
                <a:gd name="T54" fmla="*/ 298 w 99"/>
                <a:gd name="T55" fmla="*/ 10 h 51"/>
                <a:gd name="T56" fmla="*/ 298 w 99"/>
                <a:gd name="T57" fmla="*/ 29 h 51"/>
                <a:gd name="T58" fmla="*/ 283 w 99"/>
                <a:gd name="T59" fmla="*/ 39 h 51"/>
                <a:gd name="T60" fmla="*/ 262 w 99"/>
                <a:gd name="T61" fmla="*/ 39 h 51"/>
                <a:gd name="T62" fmla="*/ 237 w 99"/>
                <a:gd name="T63" fmla="*/ 88 h 51"/>
                <a:gd name="T64" fmla="*/ 216 w 99"/>
                <a:gd name="T65" fmla="*/ 103 h 51"/>
                <a:gd name="T66" fmla="*/ 201 w 99"/>
                <a:gd name="T67" fmla="*/ 93 h 51"/>
                <a:gd name="T68" fmla="*/ 190 w 99"/>
                <a:gd name="T69" fmla="*/ 117 h 51"/>
                <a:gd name="T70" fmla="*/ 180 w 99"/>
                <a:gd name="T71" fmla="*/ 117 h 51"/>
                <a:gd name="T72" fmla="*/ 165 w 99"/>
                <a:gd name="T73" fmla="*/ 112 h 51"/>
                <a:gd name="T74" fmla="*/ 154 w 99"/>
                <a:gd name="T75" fmla="*/ 127 h 51"/>
                <a:gd name="T76" fmla="*/ 134 w 99"/>
                <a:gd name="T77" fmla="*/ 117 h 51"/>
                <a:gd name="T78" fmla="*/ 103 w 99"/>
                <a:gd name="T79" fmla="*/ 122 h 51"/>
                <a:gd name="T80" fmla="*/ 103 w 99"/>
                <a:gd name="T81" fmla="*/ 132 h 51"/>
                <a:gd name="T82" fmla="*/ 93 w 99"/>
                <a:gd name="T83" fmla="*/ 132 h 51"/>
                <a:gd name="T84" fmla="*/ 93 w 99"/>
                <a:gd name="T85" fmla="*/ 132 h 51"/>
                <a:gd name="T86" fmla="*/ 87 w 99"/>
                <a:gd name="T87" fmla="*/ 146 h 51"/>
                <a:gd name="T88" fmla="*/ 87 w 99"/>
                <a:gd name="T89" fmla="*/ 146 h 51"/>
                <a:gd name="T90" fmla="*/ 93 w 99"/>
                <a:gd name="T91" fmla="*/ 161 h 51"/>
                <a:gd name="T92" fmla="*/ 62 w 99"/>
                <a:gd name="T93" fmla="*/ 166 h 51"/>
                <a:gd name="T94" fmla="*/ 67 w 99"/>
                <a:gd name="T95" fmla="*/ 195 h 51"/>
                <a:gd name="T96" fmla="*/ 51 w 99"/>
                <a:gd name="T97" fmla="*/ 190 h 51"/>
                <a:gd name="T98" fmla="*/ 31 w 99"/>
                <a:gd name="T99" fmla="*/ 186 h 51"/>
                <a:gd name="T100" fmla="*/ 21 w 99"/>
                <a:gd name="T101" fmla="*/ 205 h 51"/>
                <a:gd name="T102" fmla="*/ 21 w 99"/>
                <a:gd name="T103" fmla="*/ 205 h 51"/>
                <a:gd name="T104" fmla="*/ 26 w 99"/>
                <a:gd name="T105" fmla="*/ 215 h 51"/>
                <a:gd name="T106" fmla="*/ 15 w 99"/>
                <a:gd name="T107" fmla="*/ 239 h 51"/>
                <a:gd name="T108" fmla="*/ 5 w 99"/>
                <a:gd name="T109" fmla="*/ 239 h 51"/>
                <a:gd name="T110" fmla="*/ 0 w 99"/>
                <a:gd name="T111" fmla="*/ 249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48" name="Freeform 17"/>
            <p:cNvSpPr>
              <a:spLocks/>
            </p:cNvSpPr>
            <p:nvPr/>
          </p:nvSpPr>
          <p:spPr bwMode="auto">
            <a:xfrm>
              <a:off x="3742" y="2243"/>
              <a:ext cx="568" cy="190"/>
            </a:xfrm>
            <a:custGeom>
              <a:avLst/>
              <a:gdLst>
                <a:gd name="T0" fmla="*/ 568 w 111"/>
                <a:gd name="T1" fmla="*/ 0 h 39"/>
                <a:gd name="T2" fmla="*/ 455 w 111"/>
                <a:gd name="T3" fmla="*/ 15 h 39"/>
                <a:gd name="T4" fmla="*/ 445 w 111"/>
                <a:gd name="T5" fmla="*/ 19 h 39"/>
                <a:gd name="T6" fmla="*/ 159 w 111"/>
                <a:gd name="T7" fmla="*/ 44 h 39"/>
                <a:gd name="T8" fmla="*/ 159 w 111"/>
                <a:gd name="T9" fmla="*/ 39 h 39"/>
                <a:gd name="T10" fmla="*/ 143 w 111"/>
                <a:gd name="T11" fmla="*/ 44 h 39"/>
                <a:gd name="T12" fmla="*/ 148 w 111"/>
                <a:gd name="T13" fmla="*/ 49 h 39"/>
                <a:gd name="T14" fmla="*/ 148 w 111"/>
                <a:gd name="T15" fmla="*/ 54 h 39"/>
                <a:gd name="T16" fmla="*/ 46 w 111"/>
                <a:gd name="T17" fmla="*/ 63 h 39"/>
                <a:gd name="T18" fmla="*/ 41 w 111"/>
                <a:gd name="T19" fmla="*/ 73 h 39"/>
                <a:gd name="T20" fmla="*/ 36 w 111"/>
                <a:gd name="T21" fmla="*/ 88 h 39"/>
                <a:gd name="T22" fmla="*/ 41 w 111"/>
                <a:gd name="T23" fmla="*/ 93 h 39"/>
                <a:gd name="T24" fmla="*/ 36 w 111"/>
                <a:gd name="T25" fmla="*/ 107 h 39"/>
                <a:gd name="T26" fmla="*/ 36 w 111"/>
                <a:gd name="T27" fmla="*/ 107 h 39"/>
                <a:gd name="T28" fmla="*/ 36 w 111"/>
                <a:gd name="T29" fmla="*/ 112 h 39"/>
                <a:gd name="T30" fmla="*/ 31 w 111"/>
                <a:gd name="T31" fmla="*/ 122 h 39"/>
                <a:gd name="T32" fmla="*/ 26 w 111"/>
                <a:gd name="T33" fmla="*/ 127 h 39"/>
                <a:gd name="T34" fmla="*/ 20 w 111"/>
                <a:gd name="T35" fmla="*/ 146 h 39"/>
                <a:gd name="T36" fmla="*/ 10 w 111"/>
                <a:gd name="T37" fmla="*/ 156 h 39"/>
                <a:gd name="T38" fmla="*/ 10 w 111"/>
                <a:gd name="T39" fmla="*/ 171 h 39"/>
                <a:gd name="T40" fmla="*/ 10 w 111"/>
                <a:gd name="T41" fmla="*/ 185 h 39"/>
                <a:gd name="T42" fmla="*/ 10 w 111"/>
                <a:gd name="T43" fmla="*/ 185 h 39"/>
                <a:gd name="T44" fmla="*/ 0 w 111"/>
                <a:gd name="T45" fmla="*/ 190 h 39"/>
                <a:gd name="T46" fmla="*/ 148 w 111"/>
                <a:gd name="T47" fmla="*/ 180 h 39"/>
                <a:gd name="T48" fmla="*/ 333 w 111"/>
                <a:gd name="T49" fmla="*/ 166 h 39"/>
                <a:gd name="T50" fmla="*/ 399 w 111"/>
                <a:gd name="T51" fmla="*/ 156 h 39"/>
                <a:gd name="T52" fmla="*/ 404 w 111"/>
                <a:gd name="T53" fmla="*/ 136 h 39"/>
                <a:gd name="T54" fmla="*/ 409 w 111"/>
                <a:gd name="T55" fmla="*/ 136 h 39"/>
                <a:gd name="T56" fmla="*/ 409 w 111"/>
                <a:gd name="T57" fmla="*/ 136 h 39"/>
                <a:gd name="T58" fmla="*/ 414 w 111"/>
                <a:gd name="T59" fmla="*/ 132 h 39"/>
                <a:gd name="T60" fmla="*/ 420 w 111"/>
                <a:gd name="T61" fmla="*/ 127 h 39"/>
                <a:gd name="T62" fmla="*/ 414 w 111"/>
                <a:gd name="T63" fmla="*/ 122 h 39"/>
                <a:gd name="T64" fmla="*/ 420 w 111"/>
                <a:gd name="T65" fmla="*/ 117 h 39"/>
                <a:gd name="T66" fmla="*/ 425 w 111"/>
                <a:gd name="T67" fmla="*/ 112 h 39"/>
                <a:gd name="T68" fmla="*/ 440 w 111"/>
                <a:gd name="T69" fmla="*/ 107 h 39"/>
                <a:gd name="T70" fmla="*/ 455 w 111"/>
                <a:gd name="T71" fmla="*/ 102 h 39"/>
                <a:gd name="T72" fmla="*/ 471 w 111"/>
                <a:gd name="T73" fmla="*/ 88 h 39"/>
                <a:gd name="T74" fmla="*/ 476 w 111"/>
                <a:gd name="T75" fmla="*/ 88 h 39"/>
                <a:gd name="T76" fmla="*/ 486 w 111"/>
                <a:gd name="T77" fmla="*/ 78 h 39"/>
                <a:gd name="T78" fmla="*/ 491 w 111"/>
                <a:gd name="T79" fmla="*/ 68 h 39"/>
                <a:gd name="T80" fmla="*/ 491 w 111"/>
                <a:gd name="T81" fmla="*/ 68 h 39"/>
                <a:gd name="T82" fmla="*/ 496 w 111"/>
                <a:gd name="T83" fmla="*/ 68 h 39"/>
                <a:gd name="T84" fmla="*/ 501 w 111"/>
                <a:gd name="T85" fmla="*/ 68 h 39"/>
                <a:gd name="T86" fmla="*/ 501 w 111"/>
                <a:gd name="T87" fmla="*/ 63 h 39"/>
                <a:gd name="T88" fmla="*/ 507 w 111"/>
                <a:gd name="T89" fmla="*/ 58 h 39"/>
                <a:gd name="T90" fmla="*/ 507 w 111"/>
                <a:gd name="T91" fmla="*/ 58 h 39"/>
                <a:gd name="T92" fmla="*/ 512 w 111"/>
                <a:gd name="T93" fmla="*/ 63 h 39"/>
                <a:gd name="T94" fmla="*/ 517 w 111"/>
                <a:gd name="T95" fmla="*/ 58 h 39"/>
                <a:gd name="T96" fmla="*/ 517 w 111"/>
                <a:gd name="T97" fmla="*/ 58 h 39"/>
                <a:gd name="T98" fmla="*/ 527 w 111"/>
                <a:gd name="T99" fmla="*/ 49 h 39"/>
                <a:gd name="T100" fmla="*/ 532 w 111"/>
                <a:gd name="T101" fmla="*/ 49 h 39"/>
                <a:gd name="T102" fmla="*/ 542 w 111"/>
                <a:gd name="T103" fmla="*/ 49 h 39"/>
                <a:gd name="T104" fmla="*/ 558 w 111"/>
                <a:gd name="T105" fmla="*/ 29 h 39"/>
                <a:gd name="T106" fmla="*/ 563 w 111"/>
                <a:gd name="T107" fmla="*/ 24 h 39"/>
                <a:gd name="T108" fmla="*/ 568 w 111"/>
                <a:gd name="T109" fmla="*/ 19 h 39"/>
                <a:gd name="T110" fmla="*/ 568 w 111"/>
                <a:gd name="T111" fmla="*/ 15 h 39"/>
                <a:gd name="T112" fmla="*/ 568 w 111"/>
                <a:gd name="T113" fmla="*/ 5 h 39"/>
                <a:gd name="T114" fmla="*/ 568 w 111"/>
                <a:gd name="T115" fmla="*/ 0 h 39"/>
                <a:gd name="T116" fmla="*/ 568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49" name="Freeform 18"/>
            <p:cNvSpPr>
              <a:spLocks/>
            </p:cNvSpPr>
            <p:nvPr/>
          </p:nvSpPr>
          <p:spPr bwMode="auto">
            <a:xfrm>
              <a:off x="3890" y="2409"/>
              <a:ext cx="266" cy="404"/>
            </a:xfrm>
            <a:custGeom>
              <a:avLst/>
              <a:gdLst>
                <a:gd name="T0" fmla="*/ 0 w 52"/>
                <a:gd name="T1" fmla="*/ 15 h 83"/>
                <a:gd name="T2" fmla="*/ 5 w 52"/>
                <a:gd name="T3" fmla="*/ 24 h 83"/>
                <a:gd name="T4" fmla="*/ 0 w 52"/>
                <a:gd name="T5" fmla="*/ 268 h 83"/>
                <a:gd name="T6" fmla="*/ 0 w 52"/>
                <a:gd name="T7" fmla="*/ 277 h 83"/>
                <a:gd name="T8" fmla="*/ 15 w 52"/>
                <a:gd name="T9" fmla="*/ 399 h 83"/>
                <a:gd name="T10" fmla="*/ 20 w 52"/>
                <a:gd name="T11" fmla="*/ 399 h 83"/>
                <a:gd name="T12" fmla="*/ 26 w 52"/>
                <a:gd name="T13" fmla="*/ 394 h 83"/>
                <a:gd name="T14" fmla="*/ 36 w 52"/>
                <a:gd name="T15" fmla="*/ 399 h 83"/>
                <a:gd name="T16" fmla="*/ 41 w 52"/>
                <a:gd name="T17" fmla="*/ 394 h 83"/>
                <a:gd name="T18" fmla="*/ 41 w 52"/>
                <a:gd name="T19" fmla="*/ 375 h 83"/>
                <a:gd name="T20" fmla="*/ 46 w 52"/>
                <a:gd name="T21" fmla="*/ 365 h 83"/>
                <a:gd name="T22" fmla="*/ 51 w 52"/>
                <a:gd name="T23" fmla="*/ 375 h 83"/>
                <a:gd name="T24" fmla="*/ 51 w 52"/>
                <a:gd name="T25" fmla="*/ 380 h 83"/>
                <a:gd name="T26" fmla="*/ 56 w 52"/>
                <a:gd name="T27" fmla="*/ 389 h 83"/>
                <a:gd name="T28" fmla="*/ 67 w 52"/>
                <a:gd name="T29" fmla="*/ 404 h 83"/>
                <a:gd name="T30" fmla="*/ 72 w 52"/>
                <a:gd name="T31" fmla="*/ 404 h 83"/>
                <a:gd name="T32" fmla="*/ 77 w 52"/>
                <a:gd name="T33" fmla="*/ 404 h 83"/>
                <a:gd name="T34" fmla="*/ 87 w 52"/>
                <a:gd name="T35" fmla="*/ 394 h 83"/>
                <a:gd name="T36" fmla="*/ 87 w 52"/>
                <a:gd name="T37" fmla="*/ 394 h 83"/>
                <a:gd name="T38" fmla="*/ 92 w 52"/>
                <a:gd name="T39" fmla="*/ 389 h 83"/>
                <a:gd name="T40" fmla="*/ 92 w 52"/>
                <a:gd name="T41" fmla="*/ 389 h 83"/>
                <a:gd name="T42" fmla="*/ 92 w 52"/>
                <a:gd name="T43" fmla="*/ 385 h 83"/>
                <a:gd name="T44" fmla="*/ 87 w 52"/>
                <a:gd name="T45" fmla="*/ 385 h 83"/>
                <a:gd name="T46" fmla="*/ 87 w 52"/>
                <a:gd name="T47" fmla="*/ 380 h 83"/>
                <a:gd name="T48" fmla="*/ 92 w 52"/>
                <a:gd name="T49" fmla="*/ 375 h 83"/>
                <a:gd name="T50" fmla="*/ 92 w 52"/>
                <a:gd name="T51" fmla="*/ 370 h 83"/>
                <a:gd name="T52" fmla="*/ 82 w 52"/>
                <a:gd name="T53" fmla="*/ 365 h 83"/>
                <a:gd name="T54" fmla="*/ 82 w 52"/>
                <a:gd name="T55" fmla="*/ 365 h 83"/>
                <a:gd name="T56" fmla="*/ 77 w 52"/>
                <a:gd name="T57" fmla="*/ 365 h 83"/>
                <a:gd name="T58" fmla="*/ 72 w 52"/>
                <a:gd name="T59" fmla="*/ 355 h 83"/>
                <a:gd name="T60" fmla="*/ 72 w 52"/>
                <a:gd name="T61" fmla="*/ 350 h 83"/>
                <a:gd name="T62" fmla="*/ 72 w 52"/>
                <a:gd name="T63" fmla="*/ 346 h 83"/>
                <a:gd name="T64" fmla="*/ 72 w 52"/>
                <a:gd name="T65" fmla="*/ 346 h 83"/>
                <a:gd name="T66" fmla="*/ 72 w 52"/>
                <a:gd name="T67" fmla="*/ 341 h 83"/>
                <a:gd name="T68" fmla="*/ 266 w 52"/>
                <a:gd name="T69" fmla="*/ 321 h 83"/>
                <a:gd name="T70" fmla="*/ 266 w 52"/>
                <a:gd name="T71" fmla="*/ 316 h 83"/>
                <a:gd name="T72" fmla="*/ 256 w 52"/>
                <a:gd name="T73" fmla="*/ 307 h 83"/>
                <a:gd name="T74" fmla="*/ 256 w 52"/>
                <a:gd name="T75" fmla="*/ 282 h 83"/>
                <a:gd name="T76" fmla="*/ 246 w 52"/>
                <a:gd name="T77" fmla="*/ 268 h 83"/>
                <a:gd name="T78" fmla="*/ 246 w 52"/>
                <a:gd name="T79" fmla="*/ 253 h 83"/>
                <a:gd name="T80" fmla="*/ 251 w 52"/>
                <a:gd name="T81" fmla="*/ 243 h 83"/>
                <a:gd name="T82" fmla="*/ 251 w 52"/>
                <a:gd name="T83" fmla="*/ 229 h 83"/>
                <a:gd name="T84" fmla="*/ 256 w 52"/>
                <a:gd name="T85" fmla="*/ 219 h 83"/>
                <a:gd name="T86" fmla="*/ 261 w 52"/>
                <a:gd name="T87" fmla="*/ 219 h 83"/>
                <a:gd name="T88" fmla="*/ 251 w 52"/>
                <a:gd name="T89" fmla="*/ 214 h 83"/>
                <a:gd name="T90" fmla="*/ 256 w 52"/>
                <a:gd name="T91" fmla="*/ 204 h 83"/>
                <a:gd name="T92" fmla="*/ 251 w 52"/>
                <a:gd name="T93" fmla="*/ 200 h 83"/>
                <a:gd name="T94" fmla="*/ 246 w 52"/>
                <a:gd name="T95" fmla="*/ 195 h 83"/>
                <a:gd name="T96" fmla="*/ 240 w 52"/>
                <a:gd name="T97" fmla="*/ 190 h 83"/>
                <a:gd name="T98" fmla="*/ 235 w 52"/>
                <a:gd name="T99" fmla="*/ 180 h 83"/>
                <a:gd name="T100" fmla="*/ 230 w 52"/>
                <a:gd name="T101" fmla="*/ 175 h 83"/>
                <a:gd name="T102" fmla="*/ 184 w 52"/>
                <a:gd name="T103" fmla="*/ 0 h 83"/>
                <a:gd name="T104" fmla="*/ 0 w 52"/>
                <a:gd name="T105" fmla="*/ 15 h 83"/>
                <a:gd name="T106" fmla="*/ 0 w 52"/>
                <a:gd name="T107" fmla="*/ 15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50" name="Freeform 19"/>
            <p:cNvSpPr>
              <a:spLocks/>
            </p:cNvSpPr>
            <p:nvPr/>
          </p:nvSpPr>
          <p:spPr bwMode="auto">
            <a:xfrm>
              <a:off x="4060" y="1789"/>
              <a:ext cx="291" cy="307"/>
            </a:xfrm>
            <a:custGeom>
              <a:avLst/>
              <a:gdLst>
                <a:gd name="T0" fmla="*/ 26 w 57"/>
                <a:gd name="T1" fmla="*/ 268 h 63"/>
                <a:gd name="T2" fmla="*/ 41 w 57"/>
                <a:gd name="T3" fmla="*/ 273 h 63"/>
                <a:gd name="T4" fmla="*/ 51 w 57"/>
                <a:gd name="T5" fmla="*/ 268 h 63"/>
                <a:gd name="T6" fmla="*/ 66 w 57"/>
                <a:gd name="T7" fmla="*/ 288 h 63"/>
                <a:gd name="T8" fmla="*/ 92 w 57"/>
                <a:gd name="T9" fmla="*/ 292 h 63"/>
                <a:gd name="T10" fmla="*/ 112 w 57"/>
                <a:gd name="T11" fmla="*/ 297 h 63"/>
                <a:gd name="T12" fmla="*/ 128 w 57"/>
                <a:gd name="T13" fmla="*/ 297 h 63"/>
                <a:gd name="T14" fmla="*/ 143 w 57"/>
                <a:gd name="T15" fmla="*/ 297 h 63"/>
                <a:gd name="T16" fmla="*/ 148 w 57"/>
                <a:gd name="T17" fmla="*/ 288 h 63"/>
                <a:gd name="T18" fmla="*/ 158 w 57"/>
                <a:gd name="T19" fmla="*/ 288 h 63"/>
                <a:gd name="T20" fmla="*/ 174 w 57"/>
                <a:gd name="T21" fmla="*/ 302 h 63"/>
                <a:gd name="T22" fmla="*/ 184 w 57"/>
                <a:gd name="T23" fmla="*/ 307 h 63"/>
                <a:gd name="T24" fmla="*/ 199 w 57"/>
                <a:gd name="T25" fmla="*/ 297 h 63"/>
                <a:gd name="T26" fmla="*/ 204 w 57"/>
                <a:gd name="T27" fmla="*/ 283 h 63"/>
                <a:gd name="T28" fmla="*/ 209 w 57"/>
                <a:gd name="T29" fmla="*/ 253 h 63"/>
                <a:gd name="T30" fmla="*/ 225 w 57"/>
                <a:gd name="T31" fmla="*/ 263 h 63"/>
                <a:gd name="T32" fmla="*/ 230 w 57"/>
                <a:gd name="T33" fmla="*/ 249 h 63"/>
                <a:gd name="T34" fmla="*/ 240 w 57"/>
                <a:gd name="T35" fmla="*/ 229 h 63"/>
                <a:gd name="T36" fmla="*/ 245 w 57"/>
                <a:gd name="T37" fmla="*/ 219 h 63"/>
                <a:gd name="T38" fmla="*/ 260 w 57"/>
                <a:gd name="T39" fmla="*/ 214 h 63"/>
                <a:gd name="T40" fmla="*/ 271 w 57"/>
                <a:gd name="T41" fmla="*/ 200 h 63"/>
                <a:gd name="T42" fmla="*/ 281 w 57"/>
                <a:gd name="T43" fmla="*/ 190 h 63"/>
                <a:gd name="T44" fmla="*/ 281 w 57"/>
                <a:gd name="T45" fmla="*/ 175 h 63"/>
                <a:gd name="T46" fmla="*/ 286 w 57"/>
                <a:gd name="T47" fmla="*/ 166 h 63"/>
                <a:gd name="T48" fmla="*/ 276 w 57"/>
                <a:gd name="T49" fmla="*/ 127 h 63"/>
                <a:gd name="T50" fmla="*/ 281 w 57"/>
                <a:gd name="T51" fmla="*/ 112 h 63"/>
                <a:gd name="T52" fmla="*/ 291 w 57"/>
                <a:gd name="T53" fmla="*/ 107 h 63"/>
                <a:gd name="T54" fmla="*/ 235 w 57"/>
                <a:gd name="T55" fmla="*/ 15 h 63"/>
                <a:gd name="T56" fmla="*/ 214 w 57"/>
                <a:gd name="T57" fmla="*/ 29 h 63"/>
                <a:gd name="T58" fmla="*/ 189 w 57"/>
                <a:gd name="T59" fmla="*/ 49 h 63"/>
                <a:gd name="T60" fmla="*/ 174 w 57"/>
                <a:gd name="T61" fmla="*/ 49 h 63"/>
                <a:gd name="T62" fmla="*/ 153 w 57"/>
                <a:gd name="T63" fmla="*/ 63 h 63"/>
                <a:gd name="T64" fmla="*/ 138 w 57"/>
                <a:gd name="T65" fmla="*/ 58 h 63"/>
                <a:gd name="T66" fmla="*/ 128 w 57"/>
                <a:gd name="T67" fmla="*/ 58 h 63"/>
                <a:gd name="T68" fmla="*/ 128 w 57"/>
                <a:gd name="T69" fmla="*/ 54 h 63"/>
                <a:gd name="T70" fmla="*/ 97 w 57"/>
                <a:gd name="T71" fmla="*/ 44 h 63"/>
                <a:gd name="T72" fmla="*/ 87 w 57"/>
                <a:gd name="T73" fmla="*/ 49 h 63"/>
                <a:gd name="T74" fmla="*/ 0 w 57"/>
                <a:gd name="T75" fmla="*/ 54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51" name="Freeform 20"/>
            <p:cNvSpPr>
              <a:spLocks/>
            </p:cNvSpPr>
            <p:nvPr/>
          </p:nvSpPr>
          <p:spPr bwMode="auto">
            <a:xfrm>
              <a:off x="4141" y="2179"/>
              <a:ext cx="610" cy="249"/>
            </a:xfrm>
            <a:custGeom>
              <a:avLst/>
              <a:gdLst>
                <a:gd name="T0" fmla="*/ 10 w 119"/>
                <a:gd name="T1" fmla="*/ 200 h 51"/>
                <a:gd name="T2" fmla="*/ 21 w 119"/>
                <a:gd name="T3" fmla="*/ 190 h 51"/>
                <a:gd name="T4" fmla="*/ 26 w 119"/>
                <a:gd name="T5" fmla="*/ 176 h 51"/>
                <a:gd name="T6" fmla="*/ 72 w 119"/>
                <a:gd name="T7" fmla="*/ 151 h 51"/>
                <a:gd name="T8" fmla="*/ 92 w 119"/>
                <a:gd name="T9" fmla="*/ 132 h 51"/>
                <a:gd name="T10" fmla="*/ 103 w 119"/>
                <a:gd name="T11" fmla="*/ 132 h 51"/>
                <a:gd name="T12" fmla="*/ 108 w 119"/>
                <a:gd name="T13" fmla="*/ 122 h 51"/>
                <a:gd name="T14" fmla="*/ 118 w 119"/>
                <a:gd name="T15" fmla="*/ 122 h 51"/>
                <a:gd name="T16" fmla="*/ 144 w 119"/>
                <a:gd name="T17" fmla="*/ 112 h 51"/>
                <a:gd name="T18" fmla="*/ 169 w 119"/>
                <a:gd name="T19" fmla="*/ 83 h 51"/>
                <a:gd name="T20" fmla="*/ 169 w 119"/>
                <a:gd name="T21" fmla="*/ 63 h 51"/>
                <a:gd name="T22" fmla="*/ 190 w 119"/>
                <a:gd name="T23" fmla="*/ 63 h 51"/>
                <a:gd name="T24" fmla="*/ 215 w 119"/>
                <a:gd name="T25" fmla="*/ 59 h 51"/>
                <a:gd name="T26" fmla="*/ 579 w 119"/>
                <a:gd name="T27" fmla="*/ 5 h 51"/>
                <a:gd name="T28" fmla="*/ 584 w 119"/>
                <a:gd name="T29" fmla="*/ 10 h 51"/>
                <a:gd name="T30" fmla="*/ 595 w 119"/>
                <a:gd name="T31" fmla="*/ 24 h 51"/>
                <a:gd name="T32" fmla="*/ 595 w 119"/>
                <a:gd name="T33" fmla="*/ 29 h 51"/>
                <a:gd name="T34" fmla="*/ 584 w 119"/>
                <a:gd name="T35" fmla="*/ 24 h 51"/>
                <a:gd name="T36" fmla="*/ 579 w 119"/>
                <a:gd name="T37" fmla="*/ 29 h 51"/>
                <a:gd name="T38" fmla="*/ 559 w 119"/>
                <a:gd name="T39" fmla="*/ 39 h 51"/>
                <a:gd name="T40" fmla="*/ 538 w 119"/>
                <a:gd name="T41" fmla="*/ 54 h 51"/>
                <a:gd name="T42" fmla="*/ 543 w 119"/>
                <a:gd name="T43" fmla="*/ 59 h 51"/>
                <a:gd name="T44" fmla="*/ 574 w 119"/>
                <a:gd name="T45" fmla="*/ 44 h 51"/>
                <a:gd name="T46" fmla="*/ 584 w 119"/>
                <a:gd name="T47" fmla="*/ 54 h 51"/>
                <a:gd name="T48" fmla="*/ 589 w 119"/>
                <a:gd name="T49" fmla="*/ 54 h 51"/>
                <a:gd name="T50" fmla="*/ 605 w 119"/>
                <a:gd name="T51" fmla="*/ 44 h 51"/>
                <a:gd name="T52" fmla="*/ 610 w 119"/>
                <a:gd name="T53" fmla="*/ 68 h 51"/>
                <a:gd name="T54" fmla="*/ 600 w 119"/>
                <a:gd name="T55" fmla="*/ 83 h 51"/>
                <a:gd name="T56" fmla="*/ 584 w 119"/>
                <a:gd name="T57" fmla="*/ 93 h 51"/>
                <a:gd name="T58" fmla="*/ 564 w 119"/>
                <a:gd name="T59" fmla="*/ 98 h 51"/>
                <a:gd name="T60" fmla="*/ 559 w 119"/>
                <a:gd name="T61" fmla="*/ 93 h 51"/>
                <a:gd name="T62" fmla="*/ 554 w 119"/>
                <a:gd name="T63" fmla="*/ 88 h 51"/>
                <a:gd name="T64" fmla="*/ 554 w 119"/>
                <a:gd name="T65" fmla="*/ 103 h 51"/>
                <a:gd name="T66" fmla="*/ 559 w 119"/>
                <a:gd name="T67" fmla="*/ 107 h 51"/>
                <a:gd name="T68" fmla="*/ 564 w 119"/>
                <a:gd name="T69" fmla="*/ 117 h 51"/>
                <a:gd name="T70" fmla="*/ 538 w 119"/>
                <a:gd name="T71" fmla="*/ 132 h 51"/>
                <a:gd name="T72" fmla="*/ 538 w 119"/>
                <a:gd name="T73" fmla="*/ 142 h 51"/>
                <a:gd name="T74" fmla="*/ 574 w 119"/>
                <a:gd name="T75" fmla="*/ 132 h 51"/>
                <a:gd name="T76" fmla="*/ 584 w 119"/>
                <a:gd name="T77" fmla="*/ 132 h 51"/>
                <a:gd name="T78" fmla="*/ 559 w 119"/>
                <a:gd name="T79" fmla="*/ 156 h 51"/>
                <a:gd name="T80" fmla="*/ 528 w 119"/>
                <a:gd name="T81" fmla="*/ 176 h 51"/>
                <a:gd name="T82" fmla="*/ 523 w 119"/>
                <a:gd name="T83" fmla="*/ 181 h 51"/>
                <a:gd name="T84" fmla="*/ 492 w 119"/>
                <a:gd name="T85" fmla="*/ 215 h 51"/>
                <a:gd name="T86" fmla="*/ 477 w 119"/>
                <a:gd name="T87" fmla="*/ 244 h 51"/>
                <a:gd name="T88" fmla="*/ 354 w 119"/>
                <a:gd name="T89" fmla="*/ 190 h 51"/>
                <a:gd name="T90" fmla="*/ 256 w 119"/>
                <a:gd name="T91" fmla="*/ 176 h 51"/>
                <a:gd name="T92" fmla="*/ 251 w 119"/>
                <a:gd name="T93" fmla="*/ 176 h 51"/>
                <a:gd name="T94" fmla="*/ 154 w 119"/>
                <a:gd name="T95" fmla="*/ 181 h 51"/>
                <a:gd name="T96" fmla="*/ 133 w 119"/>
                <a:gd name="T97" fmla="*/ 195 h 51"/>
                <a:gd name="T98" fmla="*/ 0 w 119"/>
                <a:gd name="T99" fmla="*/ 220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52" name="Freeform 21"/>
            <p:cNvSpPr>
              <a:spLocks/>
            </p:cNvSpPr>
            <p:nvPr/>
          </p:nvSpPr>
          <p:spPr bwMode="auto">
            <a:xfrm>
              <a:off x="3962" y="2716"/>
              <a:ext cx="630" cy="453"/>
            </a:xfrm>
            <a:custGeom>
              <a:avLst/>
              <a:gdLst>
                <a:gd name="T0" fmla="*/ 0 w 123"/>
                <a:gd name="T1" fmla="*/ 39 h 93"/>
                <a:gd name="T2" fmla="*/ 0 w 123"/>
                <a:gd name="T3" fmla="*/ 49 h 93"/>
                <a:gd name="T4" fmla="*/ 10 w 123"/>
                <a:gd name="T5" fmla="*/ 58 h 93"/>
                <a:gd name="T6" fmla="*/ 15 w 123"/>
                <a:gd name="T7" fmla="*/ 73 h 93"/>
                <a:gd name="T8" fmla="*/ 20 w 123"/>
                <a:gd name="T9" fmla="*/ 83 h 93"/>
                <a:gd name="T10" fmla="*/ 15 w 123"/>
                <a:gd name="T11" fmla="*/ 93 h 93"/>
                <a:gd name="T12" fmla="*/ 36 w 123"/>
                <a:gd name="T13" fmla="*/ 88 h 93"/>
                <a:gd name="T14" fmla="*/ 46 w 123"/>
                <a:gd name="T15" fmla="*/ 73 h 93"/>
                <a:gd name="T16" fmla="*/ 51 w 123"/>
                <a:gd name="T17" fmla="*/ 73 h 93"/>
                <a:gd name="T18" fmla="*/ 46 w 123"/>
                <a:gd name="T19" fmla="*/ 83 h 93"/>
                <a:gd name="T20" fmla="*/ 97 w 123"/>
                <a:gd name="T21" fmla="*/ 68 h 93"/>
                <a:gd name="T22" fmla="*/ 97 w 123"/>
                <a:gd name="T23" fmla="*/ 78 h 93"/>
                <a:gd name="T24" fmla="*/ 128 w 123"/>
                <a:gd name="T25" fmla="*/ 83 h 93"/>
                <a:gd name="T26" fmla="*/ 149 w 123"/>
                <a:gd name="T27" fmla="*/ 88 h 93"/>
                <a:gd name="T28" fmla="*/ 159 w 123"/>
                <a:gd name="T29" fmla="*/ 93 h 93"/>
                <a:gd name="T30" fmla="*/ 159 w 123"/>
                <a:gd name="T31" fmla="*/ 97 h 93"/>
                <a:gd name="T32" fmla="*/ 184 w 123"/>
                <a:gd name="T33" fmla="*/ 117 h 93"/>
                <a:gd name="T34" fmla="*/ 179 w 123"/>
                <a:gd name="T35" fmla="*/ 122 h 93"/>
                <a:gd name="T36" fmla="*/ 174 w 123"/>
                <a:gd name="T37" fmla="*/ 127 h 93"/>
                <a:gd name="T38" fmla="*/ 210 w 123"/>
                <a:gd name="T39" fmla="*/ 117 h 93"/>
                <a:gd name="T40" fmla="*/ 256 w 123"/>
                <a:gd name="T41" fmla="*/ 102 h 93"/>
                <a:gd name="T42" fmla="*/ 256 w 123"/>
                <a:gd name="T43" fmla="*/ 88 h 93"/>
                <a:gd name="T44" fmla="*/ 312 w 123"/>
                <a:gd name="T45" fmla="*/ 102 h 93"/>
                <a:gd name="T46" fmla="*/ 353 w 123"/>
                <a:gd name="T47" fmla="*/ 136 h 93"/>
                <a:gd name="T48" fmla="*/ 379 w 123"/>
                <a:gd name="T49" fmla="*/ 146 h 93"/>
                <a:gd name="T50" fmla="*/ 394 w 123"/>
                <a:gd name="T51" fmla="*/ 175 h 93"/>
                <a:gd name="T52" fmla="*/ 389 w 123"/>
                <a:gd name="T53" fmla="*/ 234 h 93"/>
                <a:gd name="T54" fmla="*/ 410 w 123"/>
                <a:gd name="T55" fmla="*/ 263 h 93"/>
                <a:gd name="T56" fmla="*/ 405 w 123"/>
                <a:gd name="T57" fmla="*/ 244 h 93"/>
                <a:gd name="T58" fmla="*/ 420 w 123"/>
                <a:gd name="T59" fmla="*/ 248 h 93"/>
                <a:gd name="T60" fmla="*/ 425 w 123"/>
                <a:gd name="T61" fmla="*/ 244 h 93"/>
                <a:gd name="T62" fmla="*/ 425 w 123"/>
                <a:gd name="T63" fmla="*/ 258 h 93"/>
                <a:gd name="T64" fmla="*/ 410 w 123"/>
                <a:gd name="T65" fmla="*/ 278 h 93"/>
                <a:gd name="T66" fmla="*/ 425 w 123"/>
                <a:gd name="T67" fmla="*/ 297 h 93"/>
                <a:gd name="T68" fmla="*/ 456 w 123"/>
                <a:gd name="T69" fmla="*/ 331 h 93"/>
                <a:gd name="T70" fmla="*/ 466 w 123"/>
                <a:gd name="T71" fmla="*/ 336 h 93"/>
                <a:gd name="T72" fmla="*/ 481 w 123"/>
                <a:gd name="T73" fmla="*/ 360 h 93"/>
                <a:gd name="T74" fmla="*/ 507 w 123"/>
                <a:gd name="T75" fmla="*/ 399 h 93"/>
                <a:gd name="T76" fmla="*/ 553 w 123"/>
                <a:gd name="T77" fmla="*/ 429 h 93"/>
                <a:gd name="T78" fmla="*/ 569 w 123"/>
                <a:gd name="T79" fmla="*/ 438 h 93"/>
                <a:gd name="T80" fmla="*/ 563 w 123"/>
                <a:gd name="T81" fmla="*/ 443 h 93"/>
                <a:gd name="T82" fmla="*/ 558 w 123"/>
                <a:gd name="T83" fmla="*/ 448 h 93"/>
                <a:gd name="T84" fmla="*/ 579 w 123"/>
                <a:gd name="T85" fmla="*/ 448 h 93"/>
                <a:gd name="T86" fmla="*/ 620 w 123"/>
                <a:gd name="T87" fmla="*/ 429 h 93"/>
                <a:gd name="T88" fmla="*/ 620 w 123"/>
                <a:gd name="T89" fmla="*/ 399 h 93"/>
                <a:gd name="T90" fmla="*/ 625 w 123"/>
                <a:gd name="T91" fmla="*/ 360 h 93"/>
                <a:gd name="T92" fmla="*/ 620 w 123"/>
                <a:gd name="T93" fmla="*/ 297 h 93"/>
                <a:gd name="T94" fmla="*/ 579 w 123"/>
                <a:gd name="T95" fmla="*/ 234 h 93"/>
                <a:gd name="T96" fmla="*/ 563 w 123"/>
                <a:gd name="T97" fmla="*/ 209 h 93"/>
                <a:gd name="T98" fmla="*/ 563 w 123"/>
                <a:gd name="T99" fmla="*/ 185 h 93"/>
                <a:gd name="T100" fmla="*/ 528 w 123"/>
                <a:gd name="T101" fmla="*/ 141 h 93"/>
                <a:gd name="T102" fmla="*/ 507 w 123"/>
                <a:gd name="T103" fmla="*/ 117 h 93"/>
                <a:gd name="T104" fmla="*/ 471 w 123"/>
                <a:gd name="T105" fmla="*/ 39 h 93"/>
                <a:gd name="T106" fmla="*/ 461 w 123"/>
                <a:gd name="T107" fmla="*/ 29 h 93"/>
                <a:gd name="T108" fmla="*/ 451 w 123"/>
                <a:gd name="T109" fmla="*/ 5 h 93"/>
                <a:gd name="T110" fmla="*/ 420 w 123"/>
                <a:gd name="T111" fmla="*/ 5 h 93"/>
                <a:gd name="T112" fmla="*/ 420 w 123"/>
                <a:gd name="T113" fmla="*/ 34 h 93"/>
                <a:gd name="T114" fmla="*/ 410 w 123"/>
                <a:gd name="T115" fmla="*/ 39 h 93"/>
                <a:gd name="T116" fmla="*/ 200 w 123"/>
                <a:gd name="T117" fmla="*/ 34 h 93"/>
                <a:gd name="T118" fmla="*/ 195 w 123"/>
                <a:gd name="T119" fmla="*/ 15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53" name="Freeform 22"/>
            <p:cNvSpPr>
              <a:spLocks/>
            </p:cNvSpPr>
            <p:nvPr/>
          </p:nvSpPr>
          <p:spPr bwMode="auto">
            <a:xfrm>
              <a:off x="4243" y="1896"/>
              <a:ext cx="313" cy="293"/>
            </a:xfrm>
            <a:custGeom>
              <a:avLst/>
              <a:gdLst>
                <a:gd name="T0" fmla="*/ 103 w 61"/>
                <a:gd name="T1" fmla="*/ 0 h 60"/>
                <a:gd name="T2" fmla="*/ 103 w 61"/>
                <a:gd name="T3" fmla="*/ 15 h 60"/>
                <a:gd name="T4" fmla="*/ 108 w 61"/>
                <a:gd name="T5" fmla="*/ 24 h 60"/>
                <a:gd name="T6" fmla="*/ 97 w 61"/>
                <a:gd name="T7" fmla="*/ 63 h 60"/>
                <a:gd name="T8" fmla="*/ 97 w 61"/>
                <a:gd name="T9" fmla="*/ 73 h 60"/>
                <a:gd name="T10" fmla="*/ 92 w 61"/>
                <a:gd name="T11" fmla="*/ 93 h 60"/>
                <a:gd name="T12" fmla="*/ 77 w 61"/>
                <a:gd name="T13" fmla="*/ 107 h 60"/>
                <a:gd name="T14" fmla="*/ 67 w 61"/>
                <a:gd name="T15" fmla="*/ 112 h 60"/>
                <a:gd name="T16" fmla="*/ 56 w 61"/>
                <a:gd name="T17" fmla="*/ 117 h 60"/>
                <a:gd name="T18" fmla="*/ 51 w 61"/>
                <a:gd name="T19" fmla="*/ 127 h 60"/>
                <a:gd name="T20" fmla="*/ 46 w 61"/>
                <a:gd name="T21" fmla="*/ 147 h 60"/>
                <a:gd name="T22" fmla="*/ 31 w 61"/>
                <a:gd name="T23" fmla="*/ 147 h 60"/>
                <a:gd name="T24" fmla="*/ 21 w 61"/>
                <a:gd name="T25" fmla="*/ 166 h 60"/>
                <a:gd name="T26" fmla="*/ 21 w 61"/>
                <a:gd name="T27" fmla="*/ 186 h 60"/>
                <a:gd name="T28" fmla="*/ 10 w 61"/>
                <a:gd name="T29" fmla="*/ 200 h 60"/>
                <a:gd name="T30" fmla="*/ 0 w 61"/>
                <a:gd name="T31" fmla="*/ 210 h 60"/>
                <a:gd name="T32" fmla="*/ 0 w 61"/>
                <a:gd name="T33" fmla="*/ 225 h 60"/>
                <a:gd name="T34" fmla="*/ 15 w 61"/>
                <a:gd name="T35" fmla="*/ 249 h 60"/>
                <a:gd name="T36" fmla="*/ 31 w 61"/>
                <a:gd name="T37" fmla="*/ 264 h 60"/>
                <a:gd name="T38" fmla="*/ 41 w 61"/>
                <a:gd name="T39" fmla="*/ 264 h 60"/>
                <a:gd name="T40" fmla="*/ 41 w 61"/>
                <a:gd name="T41" fmla="*/ 269 h 60"/>
                <a:gd name="T42" fmla="*/ 51 w 61"/>
                <a:gd name="T43" fmla="*/ 269 h 60"/>
                <a:gd name="T44" fmla="*/ 51 w 61"/>
                <a:gd name="T45" fmla="*/ 278 h 60"/>
                <a:gd name="T46" fmla="*/ 77 w 61"/>
                <a:gd name="T47" fmla="*/ 293 h 60"/>
                <a:gd name="T48" fmla="*/ 92 w 61"/>
                <a:gd name="T49" fmla="*/ 288 h 60"/>
                <a:gd name="T50" fmla="*/ 97 w 61"/>
                <a:gd name="T51" fmla="*/ 278 h 60"/>
                <a:gd name="T52" fmla="*/ 108 w 61"/>
                <a:gd name="T53" fmla="*/ 288 h 60"/>
                <a:gd name="T54" fmla="*/ 128 w 61"/>
                <a:gd name="T55" fmla="*/ 278 h 60"/>
                <a:gd name="T56" fmla="*/ 133 w 61"/>
                <a:gd name="T57" fmla="*/ 269 h 60"/>
                <a:gd name="T58" fmla="*/ 154 w 61"/>
                <a:gd name="T59" fmla="*/ 259 h 60"/>
                <a:gd name="T60" fmla="*/ 169 w 61"/>
                <a:gd name="T61" fmla="*/ 249 h 60"/>
                <a:gd name="T62" fmla="*/ 169 w 61"/>
                <a:gd name="T63" fmla="*/ 234 h 60"/>
                <a:gd name="T64" fmla="*/ 195 w 61"/>
                <a:gd name="T65" fmla="*/ 156 h 60"/>
                <a:gd name="T66" fmla="*/ 205 w 61"/>
                <a:gd name="T67" fmla="*/ 161 h 60"/>
                <a:gd name="T68" fmla="*/ 210 w 61"/>
                <a:gd name="T69" fmla="*/ 171 h 60"/>
                <a:gd name="T70" fmla="*/ 226 w 61"/>
                <a:gd name="T71" fmla="*/ 156 h 60"/>
                <a:gd name="T72" fmla="*/ 236 w 61"/>
                <a:gd name="T73" fmla="*/ 132 h 60"/>
                <a:gd name="T74" fmla="*/ 251 w 61"/>
                <a:gd name="T75" fmla="*/ 122 h 60"/>
                <a:gd name="T76" fmla="*/ 262 w 61"/>
                <a:gd name="T77" fmla="*/ 112 h 60"/>
                <a:gd name="T78" fmla="*/ 267 w 61"/>
                <a:gd name="T79" fmla="*/ 98 h 60"/>
                <a:gd name="T80" fmla="*/ 267 w 61"/>
                <a:gd name="T81" fmla="*/ 93 h 60"/>
                <a:gd name="T82" fmla="*/ 267 w 61"/>
                <a:gd name="T83" fmla="*/ 73 h 60"/>
                <a:gd name="T84" fmla="*/ 303 w 61"/>
                <a:gd name="T85" fmla="*/ 93 h 60"/>
                <a:gd name="T86" fmla="*/ 308 w 61"/>
                <a:gd name="T87" fmla="*/ 93 h 60"/>
                <a:gd name="T88" fmla="*/ 303 w 61"/>
                <a:gd name="T89" fmla="*/ 63 h 60"/>
                <a:gd name="T90" fmla="*/ 298 w 61"/>
                <a:gd name="T91" fmla="*/ 54 h 60"/>
                <a:gd name="T92" fmla="*/ 287 w 61"/>
                <a:gd name="T93" fmla="*/ 54 h 60"/>
                <a:gd name="T94" fmla="*/ 262 w 61"/>
                <a:gd name="T95" fmla="*/ 59 h 60"/>
                <a:gd name="T96" fmla="*/ 251 w 61"/>
                <a:gd name="T97" fmla="*/ 68 h 60"/>
                <a:gd name="T98" fmla="*/ 236 w 61"/>
                <a:gd name="T99" fmla="*/ 63 h 60"/>
                <a:gd name="T100" fmla="*/ 231 w 61"/>
                <a:gd name="T101" fmla="*/ 73 h 60"/>
                <a:gd name="T102" fmla="*/ 216 w 61"/>
                <a:gd name="T103" fmla="*/ 83 h 60"/>
                <a:gd name="T104" fmla="*/ 200 w 61"/>
                <a:gd name="T105" fmla="*/ 98 h 60"/>
                <a:gd name="T106" fmla="*/ 185 w 61"/>
                <a:gd name="T107" fmla="*/ 63 h 60"/>
                <a:gd name="T108" fmla="*/ 108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54" name="Freeform 23"/>
            <p:cNvSpPr>
              <a:spLocks/>
            </p:cNvSpPr>
            <p:nvPr/>
          </p:nvSpPr>
          <p:spPr bwMode="auto">
            <a:xfrm>
              <a:off x="3433" y="2306"/>
              <a:ext cx="344" cy="302"/>
            </a:xfrm>
            <a:custGeom>
              <a:avLst/>
              <a:gdLst>
                <a:gd name="T0" fmla="*/ 0 w 67"/>
                <a:gd name="T1" fmla="*/ 15 h 62"/>
                <a:gd name="T2" fmla="*/ 308 w 67"/>
                <a:gd name="T3" fmla="*/ 0 h 62"/>
                <a:gd name="T4" fmla="*/ 308 w 67"/>
                <a:gd name="T5" fmla="*/ 5 h 62"/>
                <a:gd name="T6" fmla="*/ 313 w 67"/>
                <a:gd name="T7" fmla="*/ 10 h 62"/>
                <a:gd name="T8" fmla="*/ 318 w 67"/>
                <a:gd name="T9" fmla="*/ 15 h 62"/>
                <a:gd name="T10" fmla="*/ 313 w 67"/>
                <a:gd name="T11" fmla="*/ 24 h 62"/>
                <a:gd name="T12" fmla="*/ 308 w 67"/>
                <a:gd name="T13" fmla="*/ 29 h 62"/>
                <a:gd name="T14" fmla="*/ 298 w 67"/>
                <a:gd name="T15" fmla="*/ 39 h 62"/>
                <a:gd name="T16" fmla="*/ 298 w 67"/>
                <a:gd name="T17" fmla="*/ 44 h 62"/>
                <a:gd name="T18" fmla="*/ 344 w 67"/>
                <a:gd name="T19" fmla="*/ 44 h 62"/>
                <a:gd name="T20" fmla="*/ 344 w 67"/>
                <a:gd name="T21" fmla="*/ 44 h 62"/>
                <a:gd name="T22" fmla="*/ 344 w 67"/>
                <a:gd name="T23" fmla="*/ 49 h 62"/>
                <a:gd name="T24" fmla="*/ 339 w 67"/>
                <a:gd name="T25" fmla="*/ 58 h 62"/>
                <a:gd name="T26" fmla="*/ 334 w 67"/>
                <a:gd name="T27" fmla="*/ 63 h 62"/>
                <a:gd name="T28" fmla="*/ 329 w 67"/>
                <a:gd name="T29" fmla="*/ 83 h 62"/>
                <a:gd name="T30" fmla="*/ 318 w 67"/>
                <a:gd name="T31" fmla="*/ 93 h 62"/>
                <a:gd name="T32" fmla="*/ 318 w 67"/>
                <a:gd name="T33" fmla="*/ 107 h 62"/>
                <a:gd name="T34" fmla="*/ 318 w 67"/>
                <a:gd name="T35" fmla="*/ 122 h 62"/>
                <a:gd name="T36" fmla="*/ 318 w 67"/>
                <a:gd name="T37" fmla="*/ 122 h 62"/>
                <a:gd name="T38" fmla="*/ 308 w 67"/>
                <a:gd name="T39" fmla="*/ 127 h 62"/>
                <a:gd name="T40" fmla="*/ 308 w 67"/>
                <a:gd name="T41" fmla="*/ 132 h 62"/>
                <a:gd name="T42" fmla="*/ 293 w 67"/>
                <a:gd name="T43" fmla="*/ 141 h 62"/>
                <a:gd name="T44" fmla="*/ 293 w 67"/>
                <a:gd name="T45" fmla="*/ 156 h 62"/>
                <a:gd name="T46" fmla="*/ 293 w 67"/>
                <a:gd name="T47" fmla="*/ 170 h 62"/>
                <a:gd name="T48" fmla="*/ 288 w 67"/>
                <a:gd name="T49" fmla="*/ 175 h 62"/>
                <a:gd name="T50" fmla="*/ 277 w 67"/>
                <a:gd name="T51" fmla="*/ 185 h 62"/>
                <a:gd name="T52" fmla="*/ 267 w 67"/>
                <a:gd name="T53" fmla="*/ 195 h 62"/>
                <a:gd name="T54" fmla="*/ 262 w 67"/>
                <a:gd name="T55" fmla="*/ 200 h 62"/>
                <a:gd name="T56" fmla="*/ 262 w 67"/>
                <a:gd name="T57" fmla="*/ 209 h 62"/>
                <a:gd name="T58" fmla="*/ 257 w 67"/>
                <a:gd name="T59" fmla="*/ 219 h 62"/>
                <a:gd name="T60" fmla="*/ 257 w 67"/>
                <a:gd name="T61" fmla="*/ 224 h 62"/>
                <a:gd name="T62" fmla="*/ 252 w 67"/>
                <a:gd name="T63" fmla="*/ 239 h 62"/>
                <a:gd name="T64" fmla="*/ 246 w 67"/>
                <a:gd name="T65" fmla="*/ 248 h 62"/>
                <a:gd name="T66" fmla="*/ 252 w 67"/>
                <a:gd name="T67" fmla="*/ 263 h 62"/>
                <a:gd name="T68" fmla="*/ 257 w 67"/>
                <a:gd name="T69" fmla="*/ 268 h 62"/>
                <a:gd name="T70" fmla="*/ 257 w 67"/>
                <a:gd name="T71" fmla="*/ 278 h 62"/>
                <a:gd name="T72" fmla="*/ 257 w 67"/>
                <a:gd name="T73" fmla="*/ 278 h 62"/>
                <a:gd name="T74" fmla="*/ 257 w 67"/>
                <a:gd name="T75" fmla="*/ 283 h 62"/>
                <a:gd name="T76" fmla="*/ 257 w 67"/>
                <a:gd name="T77" fmla="*/ 283 h 62"/>
                <a:gd name="T78" fmla="*/ 252 w 67"/>
                <a:gd name="T79" fmla="*/ 292 h 62"/>
                <a:gd name="T80" fmla="*/ 257 w 67"/>
                <a:gd name="T81" fmla="*/ 297 h 62"/>
                <a:gd name="T82" fmla="*/ 41 w 67"/>
                <a:gd name="T83" fmla="*/ 302 h 62"/>
                <a:gd name="T84" fmla="*/ 41 w 67"/>
                <a:gd name="T85" fmla="*/ 258 h 62"/>
                <a:gd name="T86" fmla="*/ 31 w 67"/>
                <a:gd name="T87" fmla="*/ 253 h 62"/>
                <a:gd name="T88" fmla="*/ 21 w 67"/>
                <a:gd name="T89" fmla="*/ 258 h 62"/>
                <a:gd name="T90" fmla="*/ 21 w 67"/>
                <a:gd name="T91" fmla="*/ 258 h 62"/>
                <a:gd name="T92" fmla="*/ 10 w 67"/>
                <a:gd name="T93" fmla="*/ 248 h 62"/>
                <a:gd name="T94" fmla="*/ 10 w 67"/>
                <a:gd name="T95" fmla="*/ 107 h 62"/>
                <a:gd name="T96" fmla="*/ 0 w 67"/>
                <a:gd name="T97" fmla="*/ 15 h 62"/>
                <a:gd name="T98" fmla="*/ 0 w 67"/>
                <a:gd name="T99" fmla="*/ 15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sp>
          <p:nvSpPr>
            <p:cNvPr id="32955" name="Freeform 24"/>
            <p:cNvSpPr>
              <a:spLocks/>
            </p:cNvSpPr>
            <p:nvPr/>
          </p:nvSpPr>
          <p:spPr bwMode="auto">
            <a:xfrm>
              <a:off x="1491" y="1614"/>
              <a:ext cx="553" cy="897"/>
            </a:xfrm>
            <a:custGeom>
              <a:avLst/>
              <a:gdLst>
                <a:gd name="T0" fmla="*/ 312 w 108"/>
                <a:gd name="T1" fmla="*/ 873 h 184"/>
                <a:gd name="T2" fmla="*/ 312 w 108"/>
                <a:gd name="T3" fmla="*/ 863 h 184"/>
                <a:gd name="T4" fmla="*/ 307 w 108"/>
                <a:gd name="T5" fmla="*/ 853 h 184"/>
                <a:gd name="T6" fmla="*/ 292 w 108"/>
                <a:gd name="T7" fmla="*/ 795 h 184"/>
                <a:gd name="T8" fmla="*/ 256 w 108"/>
                <a:gd name="T9" fmla="*/ 761 h 184"/>
                <a:gd name="T10" fmla="*/ 246 w 108"/>
                <a:gd name="T11" fmla="*/ 746 h 184"/>
                <a:gd name="T12" fmla="*/ 236 w 108"/>
                <a:gd name="T13" fmla="*/ 731 h 184"/>
                <a:gd name="T14" fmla="*/ 200 w 108"/>
                <a:gd name="T15" fmla="*/ 717 h 184"/>
                <a:gd name="T16" fmla="*/ 169 w 108"/>
                <a:gd name="T17" fmla="*/ 687 h 184"/>
                <a:gd name="T18" fmla="*/ 113 w 108"/>
                <a:gd name="T19" fmla="*/ 663 h 184"/>
                <a:gd name="T20" fmla="*/ 113 w 108"/>
                <a:gd name="T21" fmla="*/ 644 h 184"/>
                <a:gd name="T22" fmla="*/ 118 w 108"/>
                <a:gd name="T23" fmla="*/ 619 h 184"/>
                <a:gd name="T24" fmla="*/ 108 w 108"/>
                <a:gd name="T25" fmla="*/ 595 h 184"/>
                <a:gd name="T26" fmla="*/ 113 w 108"/>
                <a:gd name="T27" fmla="*/ 585 h 184"/>
                <a:gd name="T28" fmla="*/ 82 w 108"/>
                <a:gd name="T29" fmla="*/ 531 h 184"/>
                <a:gd name="T30" fmla="*/ 61 w 108"/>
                <a:gd name="T31" fmla="*/ 497 h 184"/>
                <a:gd name="T32" fmla="*/ 72 w 108"/>
                <a:gd name="T33" fmla="*/ 468 h 184"/>
                <a:gd name="T34" fmla="*/ 72 w 108"/>
                <a:gd name="T35" fmla="*/ 444 h 184"/>
                <a:gd name="T36" fmla="*/ 46 w 108"/>
                <a:gd name="T37" fmla="*/ 419 h 184"/>
                <a:gd name="T38" fmla="*/ 46 w 108"/>
                <a:gd name="T39" fmla="*/ 380 h 184"/>
                <a:gd name="T40" fmla="*/ 56 w 108"/>
                <a:gd name="T41" fmla="*/ 366 h 184"/>
                <a:gd name="T42" fmla="*/ 61 w 108"/>
                <a:gd name="T43" fmla="*/ 385 h 184"/>
                <a:gd name="T44" fmla="*/ 77 w 108"/>
                <a:gd name="T45" fmla="*/ 380 h 184"/>
                <a:gd name="T46" fmla="*/ 72 w 108"/>
                <a:gd name="T47" fmla="*/ 346 h 184"/>
                <a:gd name="T48" fmla="*/ 61 w 108"/>
                <a:gd name="T49" fmla="*/ 356 h 184"/>
                <a:gd name="T50" fmla="*/ 36 w 108"/>
                <a:gd name="T51" fmla="*/ 341 h 184"/>
                <a:gd name="T52" fmla="*/ 31 w 108"/>
                <a:gd name="T53" fmla="*/ 297 h 184"/>
                <a:gd name="T54" fmla="*/ 5 w 108"/>
                <a:gd name="T55" fmla="*/ 249 h 184"/>
                <a:gd name="T56" fmla="*/ 5 w 108"/>
                <a:gd name="T57" fmla="*/ 224 h 184"/>
                <a:gd name="T58" fmla="*/ 20 w 108"/>
                <a:gd name="T59" fmla="*/ 195 h 184"/>
                <a:gd name="T60" fmla="*/ 10 w 108"/>
                <a:gd name="T61" fmla="*/ 156 h 184"/>
                <a:gd name="T62" fmla="*/ 0 w 108"/>
                <a:gd name="T63" fmla="*/ 136 h 184"/>
                <a:gd name="T64" fmla="*/ 0 w 108"/>
                <a:gd name="T65" fmla="*/ 117 h 184"/>
                <a:gd name="T66" fmla="*/ 31 w 108"/>
                <a:gd name="T67" fmla="*/ 73 h 184"/>
                <a:gd name="T68" fmla="*/ 46 w 108"/>
                <a:gd name="T69" fmla="*/ 49 h 184"/>
                <a:gd name="T70" fmla="*/ 46 w 108"/>
                <a:gd name="T71" fmla="*/ 5 h 184"/>
                <a:gd name="T72" fmla="*/ 246 w 108"/>
                <a:gd name="T73" fmla="*/ 312 h 184"/>
                <a:gd name="T74" fmla="*/ 533 w 108"/>
                <a:gd name="T75" fmla="*/ 726 h 184"/>
                <a:gd name="T76" fmla="*/ 538 w 108"/>
                <a:gd name="T77" fmla="*/ 746 h 184"/>
                <a:gd name="T78" fmla="*/ 543 w 108"/>
                <a:gd name="T79" fmla="*/ 765 h 184"/>
                <a:gd name="T80" fmla="*/ 548 w 108"/>
                <a:gd name="T81" fmla="*/ 780 h 184"/>
                <a:gd name="T82" fmla="*/ 527 w 108"/>
                <a:gd name="T83" fmla="*/ 790 h 184"/>
                <a:gd name="T84" fmla="*/ 502 w 108"/>
                <a:gd name="T85" fmla="*/ 839 h 184"/>
                <a:gd name="T86" fmla="*/ 497 w 108"/>
                <a:gd name="T87" fmla="*/ 848 h 184"/>
                <a:gd name="T88" fmla="*/ 492 w 108"/>
                <a:gd name="T89" fmla="*/ 868 h 184"/>
                <a:gd name="T90" fmla="*/ 502 w 108"/>
                <a:gd name="T91" fmla="*/ 882 h 184"/>
                <a:gd name="T92" fmla="*/ 492 w 108"/>
                <a:gd name="T93" fmla="*/ 89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AAC8F5"/>
            </a:solidFill>
            <a:ln w="12700" cmpd="sng">
              <a:solidFill>
                <a:schemeClr val="tx1"/>
              </a:solidFill>
              <a:prstDash val="solid"/>
              <a:round/>
              <a:headEnd/>
              <a:tailEnd/>
            </a:ln>
          </p:spPr>
          <p:txBody>
            <a:bodyPr>
              <a:prstTxWarp prst="textNoShape">
                <a:avLst/>
              </a:prstTxWarp>
            </a:bodyPr>
            <a:lstStyle/>
            <a:p>
              <a:endParaRPr lang="en-US"/>
            </a:p>
          </p:txBody>
        </p:sp>
        <p:sp>
          <p:nvSpPr>
            <p:cNvPr id="32956" name="Freeform 25"/>
            <p:cNvSpPr>
              <a:spLocks/>
            </p:cNvSpPr>
            <p:nvPr/>
          </p:nvSpPr>
          <p:spPr bwMode="auto">
            <a:xfrm>
              <a:off x="2356" y="1545"/>
              <a:ext cx="483" cy="381"/>
            </a:xfrm>
            <a:custGeom>
              <a:avLst/>
              <a:gdLst>
                <a:gd name="T0" fmla="*/ 452 w 94"/>
                <a:gd name="T1" fmla="*/ 381 h 78"/>
                <a:gd name="T2" fmla="*/ 468 w 94"/>
                <a:gd name="T3" fmla="*/ 215 h 78"/>
                <a:gd name="T4" fmla="*/ 483 w 94"/>
                <a:gd name="T5" fmla="*/ 49 h 78"/>
                <a:gd name="T6" fmla="*/ 51 w 94"/>
                <a:gd name="T7" fmla="*/ 0 h 78"/>
                <a:gd name="T8" fmla="*/ 46 w 94"/>
                <a:gd name="T9" fmla="*/ 39 h 78"/>
                <a:gd name="T10" fmla="*/ 15 w 94"/>
                <a:gd name="T11" fmla="*/ 244 h 78"/>
                <a:gd name="T12" fmla="*/ 10 w 94"/>
                <a:gd name="T13" fmla="*/ 244 h 78"/>
                <a:gd name="T14" fmla="*/ 0 w 94"/>
                <a:gd name="T15" fmla="*/ 327 h 78"/>
                <a:gd name="T16" fmla="*/ 128 w 94"/>
                <a:gd name="T17" fmla="*/ 347 h 78"/>
                <a:gd name="T18" fmla="*/ 452 w 94"/>
                <a:gd name="T19" fmla="*/ 381 h 78"/>
                <a:gd name="T20" fmla="*/ 452 w 94"/>
                <a:gd name="T21" fmla="*/ 381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sp>
          <p:nvSpPr>
            <p:cNvPr id="32957" name="Freeform 26"/>
            <p:cNvSpPr>
              <a:spLocks/>
            </p:cNvSpPr>
            <p:nvPr/>
          </p:nvSpPr>
          <p:spPr bwMode="auto">
            <a:xfrm>
              <a:off x="2434" y="1892"/>
              <a:ext cx="508" cy="375"/>
            </a:xfrm>
            <a:custGeom>
              <a:avLst/>
              <a:gdLst>
                <a:gd name="T0" fmla="*/ 0 w 99"/>
                <a:gd name="T1" fmla="*/ 326 h 77"/>
                <a:gd name="T2" fmla="*/ 51 w 99"/>
                <a:gd name="T3" fmla="*/ 0 h 77"/>
                <a:gd name="T4" fmla="*/ 375 w 99"/>
                <a:gd name="T5" fmla="*/ 34 h 77"/>
                <a:gd name="T6" fmla="*/ 508 w 99"/>
                <a:gd name="T7" fmla="*/ 44 h 77"/>
                <a:gd name="T8" fmla="*/ 503 w 99"/>
                <a:gd name="T9" fmla="*/ 127 h 77"/>
                <a:gd name="T10" fmla="*/ 487 w 99"/>
                <a:gd name="T11" fmla="*/ 375 h 77"/>
                <a:gd name="T12" fmla="*/ 421 w 99"/>
                <a:gd name="T13" fmla="*/ 370 h 77"/>
                <a:gd name="T14" fmla="*/ 0 w 99"/>
                <a:gd name="T15" fmla="*/ 326 h 77"/>
                <a:gd name="T16" fmla="*/ 0 w 99"/>
                <a:gd name="T17" fmla="*/ 326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AAC8F5"/>
            </a:solidFill>
            <a:ln w="12700" cmpd="sng">
              <a:solidFill>
                <a:schemeClr val="tx1"/>
              </a:solidFill>
              <a:prstDash val="solid"/>
              <a:round/>
              <a:headEnd/>
              <a:tailEnd/>
            </a:ln>
          </p:spPr>
          <p:txBody>
            <a:bodyPr>
              <a:prstTxWarp prst="textNoShape">
                <a:avLst/>
              </a:prstTxWarp>
            </a:bodyPr>
            <a:lstStyle/>
            <a:p>
              <a:endParaRPr lang="en-US"/>
            </a:p>
          </p:txBody>
        </p:sp>
        <p:sp>
          <p:nvSpPr>
            <p:cNvPr id="32958" name="Freeform 27"/>
            <p:cNvSpPr>
              <a:spLocks/>
            </p:cNvSpPr>
            <p:nvPr/>
          </p:nvSpPr>
          <p:spPr bwMode="auto">
            <a:xfrm>
              <a:off x="2368" y="2218"/>
              <a:ext cx="485" cy="478"/>
            </a:xfrm>
            <a:custGeom>
              <a:avLst/>
              <a:gdLst>
                <a:gd name="T0" fmla="*/ 66 w 95"/>
                <a:gd name="T1" fmla="*/ 0 h 98"/>
                <a:gd name="T2" fmla="*/ 0 w 95"/>
                <a:gd name="T3" fmla="*/ 468 h 98"/>
                <a:gd name="T4" fmla="*/ 0 w 95"/>
                <a:gd name="T5" fmla="*/ 468 h 98"/>
                <a:gd name="T6" fmla="*/ 61 w 95"/>
                <a:gd name="T7" fmla="*/ 478 h 98"/>
                <a:gd name="T8" fmla="*/ 66 w 95"/>
                <a:gd name="T9" fmla="*/ 439 h 98"/>
                <a:gd name="T10" fmla="*/ 189 w 95"/>
                <a:gd name="T11" fmla="*/ 454 h 98"/>
                <a:gd name="T12" fmla="*/ 189 w 95"/>
                <a:gd name="T13" fmla="*/ 454 h 98"/>
                <a:gd name="T14" fmla="*/ 184 w 95"/>
                <a:gd name="T15" fmla="*/ 449 h 98"/>
                <a:gd name="T16" fmla="*/ 189 w 95"/>
                <a:gd name="T17" fmla="*/ 444 h 98"/>
                <a:gd name="T18" fmla="*/ 184 w 95"/>
                <a:gd name="T19" fmla="*/ 439 h 98"/>
                <a:gd name="T20" fmla="*/ 184 w 95"/>
                <a:gd name="T21" fmla="*/ 439 h 98"/>
                <a:gd name="T22" fmla="*/ 184 w 95"/>
                <a:gd name="T23" fmla="*/ 439 h 98"/>
                <a:gd name="T24" fmla="*/ 444 w 95"/>
                <a:gd name="T25" fmla="*/ 458 h 98"/>
                <a:gd name="T26" fmla="*/ 475 w 95"/>
                <a:gd name="T27" fmla="*/ 88 h 98"/>
                <a:gd name="T28" fmla="*/ 480 w 95"/>
                <a:gd name="T29" fmla="*/ 88 h 98"/>
                <a:gd name="T30" fmla="*/ 485 w 95"/>
                <a:gd name="T31" fmla="*/ 44 h 98"/>
                <a:gd name="T32" fmla="*/ 66 w 95"/>
                <a:gd name="T33" fmla="*/ 0 h 98"/>
                <a:gd name="T34" fmla="*/ 66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AAC8F5"/>
            </a:solidFill>
            <a:ln w="12700" cmpd="sng">
              <a:solidFill>
                <a:schemeClr val="tx1"/>
              </a:solidFill>
              <a:prstDash val="solid"/>
              <a:round/>
              <a:headEnd/>
              <a:tailEnd/>
            </a:ln>
          </p:spPr>
          <p:txBody>
            <a:bodyPr>
              <a:prstTxWarp prst="textNoShape">
                <a:avLst/>
              </a:prstTxWarp>
            </a:bodyPr>
            <a:lstStyle/>
            <a:p>
              <a:endParaRPr lang="en-US"/>
            </a:p>
          </p:txBody>
        </p:sp>
        <p:sp>
          <p:nvSpPr>
            <p:cNvPr id="32959" name="Freeform 28"/>
            <p:cNvSpPr>
              <a:spLocks/>
            </p:cNvSpPr>
            <p:nvPr/>
          </p:nvSpPr>
          <p:spPr bwMode="auto">
            <a:xfrm>
              <a:off x="2552" y="2306"/>
              <a:ext cx="969" cy="898"/>
            </a:xfrm>
            <a:custGeom>
              <a:avLst/>
              <a:gdLst>
                <a:gd name="T0" fmla="*/ 877 w 189"/>
                <a:gd name="T1" fmla="*/ 244 h 184"/>
                <a:gd name="T2" fmla="*/ 815 w 189"/>
                <a:gd name="T3" fmla="*/ 229 h 184"/>
                <a:gd name="T4" fmla="*/ 774 w 189"/>
                <a:gd name="T5" fmla="*/ 239 h 184"/>
                <a:gd name="T6" fmla="*/ 743 w 189"/>
                <a:gd name="T7" fmla="*/ 239 h 184"/>
                <a:gd name="T8" fmla="*/ 733 w 189"/>
                <a:gd name="T9" fmla="*/ 239 h 184"/>
                <a:gd name="T10" fmla="*/ 718 w 189"/>
                <a:gd name="T11" fmla="*/ 229 h 184"/>
                <a:gd name="T12" fmla="*/ 702 w 189"/>
                <a:gd name="T13" fmla="*/ 249 h 184"/>
                <a:gd name="T14" fmla="*/ 692 w 189"/>
                <a:gd name="T15" fmla="*/ 234 h 184"/>
                <a:gd name="T16" fmla="*/ 661 w 189"/>
                <a:gd name="T17" fmla="*/ 229 h 184"/>
                <a:gd name="T18" fmla="*/ 641 w 189"/>
                <a:gd name="T19" fmla="*/ 225 h 184"/>
                <a:gd name="T20" fmla="*/ 610 w 189"/>
                <a:gd name="T21" fmla="*/ 215 h 184"/>
                <a:gd name="T22" fmla="*/ 590 w 189"/>
                <a:gd name="T23" fmla="*/ 210 h 184"/>
                <a:gd name="T24" fmla="*/ 559 w 189"/>
                <a:gd name="T25" fmla="*/ 200 h 184"/>
                <a:gd name="T26" fmla="*/ 543 w 189"/>
                <a:gd name="T27" fmla="*/ 185 h 184"/>
                <a:gd name="T28" fmla="*/ 513 w 189"/>
                <a:gd name="T29" fmla="*/ 176 h 184"/>
                <a:gd name="T30" fmla="*/ 297 w 189"/>
                <a:gd name="T31" fmla="*/ 0 h 184"/>
                <a:gd name="T32" fmla="*/ 0 w 189"/>
                <a:gd name="T33" fmla="*/ 351 h 184"/>
                <a:gd name="T34" fmla="*/ 5 w 189"/>
                <a:gd name="T35" fmla="*/ 366 h 184"/>
                <a:gd name="T36" fmla="*/ 26 w 189"/>
                <a:gd name="T37" fmla="*/ 395 h 184"/>
                <a:gd name="T38" fmla="*/ 118 w 189"/>
                <a:gd name="T39" fmla="*/ 483 h 184"/>
                <a:gd name="T40" fmla="*/ 128 w 189"/>
                <a:gd name="T41" fmla="*/ 508 h 184"/>
                <a:gd name="T42" fmla="*/ 195 w 189"/>
                <a:gd name="T43" fmla="*/ 600 h 184"/>
                <a:gd name="T44" fmla="*/ 251 w 189"/>
                <a:gd name="T45" fmla="*/ 610 h 184"/>
                <a:gd name="T46" fmla="*/ 287 w 189"/>
                <a:gd name="T47" fmla="*/ 556 h 184"/>
                <a:gd name="T48" fmla="*/ 308 w 189"/>
                <a:gd name="T49" fmla="*/ 551 h 184"/>
                <a:gd name="T50" fmla="*/ 344 w 189"/>
                <a:gd name="T51" fmla="*/ 561 h 184"/>
                <a:gd name="T52" fmla="*/ 385 w 189"/>
                <a:gd name="T53" fmla="*/ 581 h 184"/>
                <a:gd name="T54" fmla="*/ 395 w 189"/>
                <a:gd name="T55" fmla="*/ 591 h 184"/>
                <a:gd name="T56" fmla="*/ 426 w 189"/>
                <a:gd name="T57" fmla="*/ 630 h 184"/>
                <a:gd name="T58" fmla="*/ 482 w 189"/>
                <a:gd name="T59" fmla="*/ 727 h 184"/>
                <a:gd name="T60" fmla="*/ 513 w 189"/>
                <a:gd name="T61" fmla="*/ 756 h 184"/>
                <a:gd name="T62" fmla="*/ 523 w 189"/>
                <a:gd name="T63" fmla="*/ 805 h 184"/>
                <a:gd name="T64" fmla="*/ 569 w 189"/>
                <a:gd name="T65" fmla="*/ 859 h 184"/>
                <a:gd name="T66" fmla="*/ 646 w 189"/>
                <a:gd name="T67" fmla="*/ 883 h 184"/>
                <a:gd name="T68" fmla="*/ 692 w 189"/>
                <a:gd name="T69" fmla="*/ 888 h 184"/>
                <a:gd name="T70" fmla="*/ 687 w 189"/>
                <a:gd name="T71" fmla="*/ 878 h 184"/>
                <a:gd name="T72" fmla="*/ 672 w 189"/>
                <a:gd name="T73" fmla="*/ 791 h 184"/>
                <a:gd name="T74" fmla="*/ 667 w 189"/>
                <a:gd name="T75" fmla="*/ 781 h 184"/>
                <a:gd name="T76" fmla="*/ 682 w 189"/>
                <a:gd name="T77" fmla="*/ 747 h 184"/>
                <a:gd name="T78" fmla="*/ 687 w 189"/>
                <a:gd name="T79" fmla="*/ 737 h 184"/>
                <a:gd name="T80" fmla="*/ 702 w 189"/>
                <a:gd name="T81" fmla="*/ 708 h 184"/>
                <a:gd name="T82" fmla="*/ 713 w 189"/>
                <a:gd name="T83" fmla="*/ 708 h 184"/>
                <a:gd name="T84" fmla="*/ 723 w 189"/>
                <a:gd name="T85" fmla="*/ 693 h 184"/>
                <a:gd name="T86" fmla="*/ 733 w 189"/>
                <a:gd name="T87" fmla="*/ 693 h 184"/>
                <a:gd name="T88" fmla="*/ 754 w 189"/>
                <a:gd name="T89" fmla="*/ 683 h 184"/>
                <a:gd name="T90" fmla="*/ 764 w 189"/>
                <a:gd name="T91" fmla="*/ 664 h 184"/>
                <a:gd name="T92" fmla="*/ 769 w 189"/>
                <a:gd name="T93" fmla="*/ 674 h 184"/>
                <a:gd name="T94" fmla="*/ 846 w 189"/>
                <a:gd name="T95" fmla="*/ 634 h 184"/>
                <a:gd name="T96" fmla="*/ 861 w 189"/>
                <a:gd name="T97" fmla="*/ 591 h 184"/>
                <a:gd name="T98" fmla="*/ 877 w 189"/>
                <a:gd name="T99" fmla="*/ 586 h 184"/>
                <a:gd name="T100" fmla="*/ 928 w 189"/>
                <a:gd name="T101" fmla="*/ 581 h 184"/>
                <a:gd name="T102" fmla="*/ 943 w 189"/>
                <a:gd name="T103" fmla="*/ 571 h 184"/>
                <a:gd name="T104" fmla="*/ 948 w 189"/>
                <a:gd name="T105" fmla="*/ 556 h 184"/>
                <a:gd name="T106" fmla="*/ 954 w 189"/>
                <a:gd name="T107" fmla="*/ 517 h 184"/>
                <a:gd name="T108" fmla="*/ 964 w 189"/>
                <a:gd name="T109" fmla="*/ 493 h 184"/>
                <a:gd name="T110" fmla="*/ 959 w 189"/>
                <a:gd name="T111" fmla="*/ 444 h 184"/>
                <a:gd name="T112" fmla="*/ 948 w 189"/>
                <a:gd name="T113" fmla="*/ 429 h 184"/>
                <a:gd name="T114" fmla="*/ 943 w 189"/>
                <a:gd name="T115" fmla="*/ 400 h 184"/>
                <a:gd name="T116" fmla="*/ 923 w 189"/>
                <a:gd name="T117" fmla="*/ 259 h 184"/>
                <a:gd name="T118" fmla="*/ 892 w 189"/>
                <a:gd name="T119" fmla="*/ 249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60" name="Freeform 29"/>
            <p:cNvSpPr>
              <a:spLocks/>
            </p:cNvSpPr>
            <p:nvPr/>
          </p:nvSpPr>
          <p:spPr bwMode="auto">
            <a:xfrm>
              <a:off x="4372" y="1453"/>
              <a:ext cx="522" cy="380"/>
            </a:xfrm>
            <a:custGeom>
              <a:avLst/>
              <a:gdLst>
                <a:gd name="T0" fmla="*/ 399 w 102"/>
                <a:gd name="T1" fmla="*/ 341 h 78"/>
                <a:gd name="T2" fmla="*/ 389 w 102"/>
                <a:gd name="T3" fmla="*/ 356 h 78"/>
                <a:gd name="T4" fmla="*/ 384 w 102"/>
                <a:gd name="T5" fmla="*/ 365 h 78"/>
                <a:gd name="T6" fmla="*/ 384 w 102"/>
                <a:gd name="T7" fmla="*/ 380 h 78"/>
                <a:gd name="T8" fmla="*/ 394 w 102"/>
                <a:gd name="T9" fmla="*/ 370 h 78"/>
                <a:gd name="T10" fmla="*/ 415 w 102"/>
                <a:gd name="T11" fmla="*/ 365 h 78"/>
                <a:gd name="T12" fmla="*/ 445 w 102"/>
                <a:gd name="T13" fmla="*/ 356 h 78"/>
                <a:gd name="T14" fmla="*/ 491 w 102"/>
                <a:gd name="T15" fmla="*/ 322 h 78"/>
                <a:gd name="T16" fmla="*/ 507 w 102"/>
                <a:gd name="T17" fmla="*/ 312 h 78"/>
                <a:gd name="T18" fmla="*/ 522 w 102"/>
                <a:gd name="T19" fmla="*/ 297 h 78"/>
                <a:gd name="T20" fmla="*/ 512 w 102"/>
                <a:gd name="T21" fmla="*/ 302 h 78"/>
                <a:gd name="T22" fmla="*/ 496 w 102"/>
                <a:gd name="T23" fmla="*/ 312 h 78"/>
                <a:gd name="T24" fmla="*/ 481 w 102"/>
                <a:gd name="T25" fmla="*/ 317 h 78"/>
                <a:gd name="T26" fmla="*/ 496 w 102"/>
                <a:gd name="T27" fmla="*/ 297 h 78"/>
                <a:gd name="T28" fmla="*/ 486 w 102"/>
                <a:gd name="T29" fmla="*/ 302 h 78"/>
                <a:gd name="T30" fmla="*/ 440 w 102"/>
                <a:gd name="T31" fmla="*/ 326 h 78"/>
                <a:gd name="T32" fmla="*/ 409 w 102"/>
                <a:gd name="T33" fmla="*/ 351 h 78"/>
                <a:gd name="T34" fmla="*/ 404 w 102"/>
                <a:gd name="T35" fmla="*/ 331 h 78"/>
                <a:gd name="T36" fmla="*/ 415 w 102"/>
                <a:gd name="T37" fmla="*/ 312 h 78"/>
                <a:gd name="T38" fmla="*/ 404 w 102"/>
                <a:gd name="T39" fmla="*/ 239 h 78"/>
                <a:gd name="T40" fmla="*/ 394 w 102"/>
                <a:gd name="T41" fmla="*/ 166 h 78"/>
                <a:gd name="T42" fmla="*/ 384 w 102"/>
                <a:gd name="T43" fmla="*/ 122 h 78"/>
                <a:gd name="T44" fmla="*/ 379 w 102"/>
                <a:gd name="T45" fmla="*/ 117 h 78"/>
                <a:gd name="T46" fmla="*/ 374 w 102"/>
                <a:gd name="T47" fmla="*/ 102 h 78"/>
                <a:gd name="T48" fmla="*/ 368 w 102"/>
                <a:gd name="T49" fmla="*/ 58 h 78"/>
                <a:gd name="T50" fmla="*/ 353 w 102"/>
                <a:gd name="T51" fmla="*/ 15 h 78"/>
                <a:gd name="T52" fmla="*/ 348 w 102"/>
                <a:gd name="T53" fmla="*/ 0 h 78"/>
                <a:gd name="T54" fmla="*/ 261 w 102"/>
                <a:gd name="T55" fmla="*/ 19 h 78"/>
                <a:gd name="T56" fmla="*/ 215 w 102"/>
                <a:gd name="T57" fmla="*/ 68 h 78"/>
                <a:gd name="T58" fmla="*/ 210 w 102"/>
                <a:gd name="T59" fmla="*/ 88 h 78"/>
                <a:gd name="T60" fmla="*/ 184 w 102"/>
                <a:gd name="T61" fmla="*/ 112 h 78"/>
                <a:gd name="T62" fmla="*/ 194 w 102"/>
                <a:gd name="T63" fmla="*/ 122 h 78"/>
                <a:gd name="T64" fmla="*/ 194 w 102"/>
                <a:gd name="T65" fmla="*/ 132 h 78"/>
                <a:gd name="T66" fmla="*/ 200 w 102"/>
                <a:gd name="T67" fmla="*/ 156 h 78"/>
                <a:gd name="T68" fmla="*/ 154 w 102"/>
                <a:gd name="T69" fmla="*/ 190 h 78"/>
                <a:gd name="T70" fmla="*/ 97 w 102"/>
                <a:gd name="T71" fmla="*/ 190 h 78"/>
                <a:gd name="T72" fmla="*/ 46 w 102"/>
                <a:gd name="T73" fmla="*/ 205 h 78"/>
                <a:gd name="T74" fmla="*/ 31 w 102"/>
                <a:gd name="T75" fmla="*/ 224 h 78"/>
                <a:gd name="T76" fmla="*/ 46 w 102"/>
                <a:gd name="T77" fmla="*/ 253 h 78"/>
                <a:gd name="T78" fmla="*/ 10 w 102"/>
                <a:gd name="T79" fmla="*/ 292 h 78"/>
                <a:gd name="T80" fmla="*/ 287 w 102"/>
                <a:gd name="T81" fmla="*/ 268 h 78"/>
                <a:gd name="T82" fmla="*/ 292 w 102"/>
                <a:gd name="T83" fmla="*/ 278 h 78"/>
                <a:gd name="T84" fmla="*/ 302 w 102"/>
                <a:gd name="T85" fmla="*/ 283 h 78"/>
                <a:gd name="T86" fmla="*/ 317 w 102"/>
                <a:gd name="T87" fmla="*/ 307 h 78"/>
                <a:gd name="T88" fmla="*/ 338 w 102"/>
                <a:gd name="T89" fmla="*/ 312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AAC8F5"/>
            </a:solidFill>
            <a:ln w="12700" cmpd="sng">
              <a:solidFill>
                <a:schemeClr val="tx1"/>
              </a:solidFill>
              <a:prstDash val="solid"/>
              <a:round/>
              <a:headEnd/>
              <a:tailEnd/>
            </a:ln>
          </p:spPr>
          <p:txBody>
            <a:bodyPr>
              <a:prstTxWarp prst="textNoShape">
                <a:avLst/>
              </a:prstTxWarp>
            </a:bodyPr>
            <a:lstStyle/>
            <a:p>
              <a:endParaRPr lang="en-US"/>
            </a:p>
          </p:txBody>
        </p:sp>
        <p:sp>
          <p:nvSpPr>
            <p:cNvPr id="32961" name="Freeform 30"/>
            <p:cNvSpPr>
              <a:spLocks/>
            </p:cNvSpPr>
            <p:nvPr/>
          </p:nvSpPr>
          <p:spPr bwMode="auto">
            <a:xfrm>
              <a:off x="4720" y="1428"/>
              <a:ext cx="118" cy="205"/>
            </a:xfrm>
            <a:custGeom>
              <a:avLst/>
              <a:gdLst>
                <a:gd name="T0" fmla="*/ 0 w 23"/>
                <a:gd name="T1" fmla="*/ 24 h 42"/>
                <a:gd name="T2" fmla="*/ 5 w 23"/>
                <a:gd name="T3" fmla="*/ 34 h 42"/>
                <a:gd name="T4" fmla="*/ 0 w 23"/>
                <a:gd name="T5" fmla="*/ 39 h 42"/>
                <a:gd name="T6" fmla="*/ 5 w 23"/>
                <a:gd name="T7" fmla="*/ 39 h 42"/>
                <a:gd name="T8" fmla="*/ 5 w 23"/>
                <a:gd name="T9" fmla="*/ 44 h 42"/>
                <a:gd name="T10" fmla="*/ 15 w 23"/>
                <a:gd name="T11" fmla="*/ 68 h 42"/>
                <a:gd name="T12" fmla="*/ 21 w 23"/>
                <a:gd name="T13" fmla="*/ 83 h 42"/>
                <a:gd name="T14" fmla="*/ 15 w 23"/>
                <a:gd name="T15" fmla="*/ 93 h 42"/>
                <a:gd name="T16" fmla="*/ 15 w 23"/>
                <a:gd name="T17" fmla="*/ 103 h 42"/>
                <a:gd name="T18" fmla="*/ 26 w 23"/>
                <a:gd name="T19" fmla="*/ 127 h 42"/>
                <a:gd name="T20" fmla="*/ 26 w 23"/>
                <a:gd name="T21" fmla="*/ 137 h 42"/>
                <a:gd name="T22" fmla="*/ 26 w 23"/>
                <a:gd name="T23" fmla="*/ 142 h 42"/>
                <a:gd name="T24" fmla="*/ 31 w 23"/>
                <a:gd name="T25" fmla="*/ 142 h 42"/>
                <a:gd name="T26" fmla="*/ 26 w 23"/>
                <a:gd name="T27" fmla="*/ 137 h 42"/>
                <a:gd name="T28" fmla="*/ 31 w 23"/>
                <a:gd name="T29" fmla="*/ 137 h 42"/>
                <a:gd name="T30" fmla="*/ 36 w 23"/>
                <a:gd name="T31" fmla="*/ 146 h 42"/>
                <a:gd name="T32" fmla="*/ 41 w 23"/>
                <a:gd name="T33" fmla="*/ 166 h 42"/>
                <a:gd name="T34" fmla="*/ 41 w 23"/>
                <a:gd name="T35" fmla="*/ 181 h 42"/>
                <a:gd name="T36" fmla="*/ 46 w 23"/>
                <a:gd name="T37" fmla="*/ 190 h 42"/>
                <a:gd name="T38" fmla="*/ 51 w 23"/>
                <a:gd name="T39" fmla="*/ 205 h 42"/>
                <a:gd name="T40" fmla="*/ 103 w 23"/>
                <a:gd name="T41" fmla="*/ 195 h 42"/>
                <a:gd name="T42" fmla="*/ 97 w 23"/>
                <a:gd name="T43" fmla="*/ 190 h 42"/>
                <a:gd name="T44" fmla="*/ 92 w 23"/>
                <a:gd name="T45" fmla="*/ 185 h 42"/>
                <a:gd name="T46" fmla="*/ 92 w 23"/>
                <a:gd name="T47" fmla="*/ 181 h 42"/>
                <a:gd name="T48" fmla="*/ 97 w 23"/>
                <a:gd name="T49" fmla="*/ 176 h 42"/>
                <a:gd name="T50" fmla="*/ 92 w 23"/>
                <a:gd name="T51" fmla="*/ 166 h 42"/>
                <a:gd name="T52" fmla="*/ 92 w 23"/>
                <a:gd name="T53" fmla="*/ 132 h 42"/>
                <a:gd name="T54" fmla="*/ 92 w 23"/>
                <a:gd name="T55" fmla="*/ 122 h 42"/>
                <a:gd name="T56" fmla="*/ 97 w 23"/>
                <a:gd name="T57" fmla="*/ 103 h 42"/>
                <a:gd name="T58" fmla="*/ 97 w 23"/>
                <a:gd name="T59" fmla="*/ 93 h 42"/>
                <a:gd name="T60" fmla="*/ 97 w 23"/>
                <a:gd name="T61" fmla="*/ 83 h 42"/>
                <a:gd name="T62" fmla="*/ 97 w 23"/>
                <a:gd name="T63" fmla="*/ 73 h 42"/>
                <a:gd name="T64" fmla="*/ 97 w 23"/>
                <a:gd name="T65" fmla="*/ 68 h 42"/>
                <a:gd name="T66" fmla="*/ 97 w 23"/>
                <a:gd name="T67" fmla="*/ 63 h 42"/>
                <a:gd name="T68" fmla="*/ 113 w 23"/>
                <a:gd name="T69" fmla="*/ 54 h 42"/>
                <a:gd name="T70" fmla="*/ 118 w 23"/>
                <a:gd name="T71" fmla="*/ 34 h 42"/>
                <a:gd name="T72" fmla="*/ 113 w 23"/>
                <a:gd name="T73" fmla="*/ 24 h 42"/>
                <a:gd name="T74" fmla="*/ 113 w 23"/>
                <a:gd name="T75" fmla="*/ 15 h 42"/>
                <a:gd name="T76" fmla="*/ 113 w 23"/>
                <a:gd name="T77" fmla="*/ 15 h 42"/>
                <a:gd name="T78" fmla="*/ 113 w 23"/>
                <a:gd name="T79" fmla="*/ 10 h 42"/>
                <a:gd name="T80" fmla="*/ 108 w 23"/>
                <a:gd name="T81" fmla="*/ 0 h 42"/>
                <a:gd name="T82" fmla="*/ 0 w 23"/>
                <a:gd name="T83" fmla="*/ 24 h 42"/>
                <a:gd name="T84" fmla="*/ 0 w 23"/>
                <a:gd name="T85" fmla="*/ 24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grpSp>
          <p:nvGrpSpPr>
            <p:cNvPr id="3" name="Group 31"/>
            <p:cNvGrpSpPr>
              <a:grpSpLocks/>
            </p:cNvGrpSpPr>
            <p:nvPr/>
          </p:nvGrpSpPr>
          <p:grpSpPr bwMode="auto">
            <a:xfrm>
              <a:off x="728" y="2448"/>
              <a:ext cx="1266" cy="876"/>
              <a:chOff x="728" y="2532"/>
              <a:chExt cx="1266" cy="876"/>
            </a:xfrm>
          </p:grpSpPr>
          <p:sp>
            <p:nvSpPr>
              <p:cNvPr id="32997" name="Freeform 32"/>
              <p:cNvSpPr>
                <a:spLocks/>
              </p:cNvSpPr>
              <p:nvPr/>
            </p:nvSpPr>
            <p:spPr bwMode="auto">
              <a:xfrm>
                <a:off x="1031" y="2532"/>
                <a:ext cx="963" cy="780"/>
              </a:xfrm>
              <a:custGeom>
                <a:avLst/>
                <a:gdLst>
                  <a:gd name="T0" fmla="*/ 72 w 188"/>
                  <a:gd name="T1" fmla="*/ 151 h 160"/>
                  <a:gd name="T2" fmla="*/ 133 w 188"/>
                  <a:gd name="T3" fmla="*/ 195 h 160"/>
                  <a:gd name="T4" fmla="*/ 92 w 188"/>
                  <a:gd name="T5" fmla="*/ 244 h 160"/>
                  <a:gd name="T6" fmla="*/ 82 w 188"/>
                  <a:gd name="T7" fmla="*/ 210 h 160"/>
                  <a:gd name="T8" fmla="*/ 26 w 188"/>
                  <a:gd name="T9" fmla="*/ 268 h 160"/>
                  <a:gd name="T10" fmla="*/ 56 w 188"/>
                  <a:gd name="T11" fmla="*/ 312 h 160"/>
                  <a:gd name="T12" fmla="*/ 138 w 188"/>
                  <a:gd name="T13" fmla="*/ 297 h 160"/>
                  <a:gd name="T14" fmla="*/ 113 w 188"/>
                  <a:gd name="T15" fmla="*/ 361 h 160"/>
                  <a:gd name="T16" fmla="*/ 92 w 188"/>
                  <a:gd name="T17" fmla="*/ 385 h 160"/>
                  <a:gd name="T18" fmla="*/ 51 w 188"/>
                  <a:gd name="T19" fmla="*/ 400 h 160"/>
                  <a:gd name="T20" fmla="*/ 31 w 188"/>
                  <a:gd name="T21" fmla="*/ 478 h 160"/>
                  <a:gd name="T22" fmla="*/ 56 w 188"/>
                  <a:gd name="T23" fmla="*/ 522 h 160"/>
                  <a:gd name="T24" fmla="*/ 113 w 188"/>
                  <a:gd name="T25" fmla="*/ 546 h 160"/>
                  <a:gd name="T26" fmla="*/ 113 w 188"/>
                  <a:gd name="T27" fmla="*/ 585 h 160"/>
                  <a:gd name="T28" fmla="*/ 179 w 188"/>
                  <a:gd name="T29" fmla="*/ 600 h 160"/>
                  <a:gd name="T30" fmla="*/ 215 w 188"/>
                  <a:gd name="T31" fmla="*/ 609 h 160"/>
                  <a:gd name="T32" fmla="*/ 149 w 188"/>
                  <a:gd name="T33" fmla="*/ 687 h 160"/>
                  <a:gd name="T34" fmla="*/ 97 w 188"/>
                  <a:gd name="T35" fmla="*/ 717 h 160"/>
                  <a:gd name="T36" fmla="*/ 15 w 188"/>
                  <a:gd name="T37" fmla="*/ 756 h 160"/>
                  <a:gd name="T38" fmla="*/ 15 w 188"/>
                  <a:gd name="T39" fmla="*/ 780 h 160"/>
                  <a:gd name="T40" fmla="*/ 149 w 188"/>
                  <a:gd name="T41" fmla="*/ 726 h 160"/>
                  <a:gd name="T42" fmla="*/ 318 w 188"/>
                  <a:gd name="T43" fmla="*/ 585 h 160"/>
                  <a:gd name="T44" fmla="*/ 302 w 188"/>
                  <a:gd name="T45" fmla="*/ 570 h 160"/>
                  <a:gd name="T46" fmla="*/ 394 w 188"/>
                  <a:gd name="T47" fmla="*/ 463 h 160"/>
                  <a:gd name="T48" fmla="*/ 369 w 188"/>
                  <a:gd name="T49" fmla="*/ 492 h 160"/>
                  <a:gd name="T50" fmla="*/ 374 w 188"/>
                  <a:gd name="T51" fmla="*/ 531 h 160"/>
                  <a:gd name="T52" fmla="*/ 369 w 188"/>
                  <a:gd name="T53" fmla="*/ 556 h 160"/>
                  <a:gd name="T54" fmla="*/ 441 w 188"/>
                  <a:gd name="T55" fmla="*/ 517 h 160"/>
                  <a:gd name="T56" fmla="*/ 441 w 188"/>
                  <a:gd name="T57" fmla="*/ 478 h 160"/>
                  <a:gd name="T58" fmla="*/ 548 w 188"/>
                  <a:gd name="T59" fmla="*/ 502 h 160"/>
                  <a:gd name="T60" fmla="*/ 620 w 188"/>
                  <a:gd name="T61" fmla="*/ 492 h 160"/>
                  <a:gd name="T62" fmla="*/ 743 w 188"/>
                  <a:gd name="T63" fmla="*/ 531 h 160"/>
                  <a:gd name="T64" fmla="*/ 784 w 188"/>
                  <a:gd name="T65" fmla="*/ 580 h 160"/>
                  <a:gd name="T66" fmla="*/ 850 w 188"/>
                  <a:gd name="T67" fmla="*/ 624 h 160"/>
                  <a:gd name="T68" fmla="*/ 963 w 188"/>
                  <a:gd name="T69" fmla="*/ 634 h 160"/>
                  <a:gd name="T70" fmla="*/ 948 w 188"/>
                  <a:gd name="T71" fmla="*/ 570 h 160"/>
                  <a:gd name="T72" fmla="*/ 902 w 188"/>
                  <a:gd name="T73" fmla="*/ 561 h 160"/>
                  <a:gd name="T74" fmla="*/ 835 w 188"/>
                  <a:gd name="T75" fmla="*/ 517 h 160"/>
                  <a:gd name="T76" fmla="*/ 753 w 188"/>
                  <a:gd name="T77" fmla="*/ 463 h 160"/>
                  <a:gd name="T78" fmla="*/ 722 w 188"/>
                  <a:gd name="T79" fmla="*/ 502 h 160"/>
                  <a:gd name="T80" fmla="*/ 661 w 188"/>
                  <a:gd name="T81" fmla="*/ 453 h 160"/>
                  <a:gd name="T82" fmla="*/ 599 w 188"/>
                  <a:gd name="T83" fmla="*/ 390 h 160"/>
                  <a:gd name="T84" fmla="*/ 522 w 188"/>
                  <a:gd name="T85" fmla="*/ 102 h 160"/>
                  <a:gd name="T86" fmla="*/ 461 w 188"/>
                  <a:gd name="T87" fmla="*/ 24 h 160"/>
                  <a:gd name="T88" fmla="*/ 353 w 188"/>
                  <a:gd name="T89" fmla="*/ 24 h 160"/>
                  <a:gd name="T90" fmla="*/ 302 w 188"/>
                  <a:gd name="T91" fmla="*/ 24 h 160"/>
                  <a:gd name="T92" fmla="*/ 231 w 188"/>
                  <a:gd name="T93" fmla="*/ 0 h 160"/>
                  <a:gd name="T94" fmla="*/ 179 w 188"/>
                  <a:gd name="T95" fmla="*/ 20 h 160"/>
                  <a:gd name="T96" fmla="*/ 123 w 188"/>
                  <a:gd name="T97" fmla="*/ 63 h 160"/>
                  <a:gd name="T98" fmla="*/ 97 w 188"/>
                  <a:gd name="T99" fmla="*/ 102 h 160"/>
                  <a:gd name="T100" fmla="*/ 51 w 188"/>
                  <a:gd name="T101" fmla="*/ 127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sp>
            <p:nvSpPr>
              <p:cNvPr id="32998" name="Freeform 33"/>
              <p:cNvSpPr>
                <a:spLocks/>
              </p:cNvSpPr>
              <p:nvPr/>
            </p:nvSpPr>
            <p:spPr bwMode="auto">
              <a:xfrm>
                <a:off x="995" y="3308"/>
                <a:ext cx="20" cy="14"/>
              </a:xfrm>
              <a:custGeom>
                <a:avLst/>
                <a:gdLst>
                  <a:gd name="T0" fmla="*/ 10 w 4"/>
                  <a:gd name="T1" fmla="*/ 9 h 3"/>
                  <a:gd name="T2" fmla="*/ 10 w 4"/>
                  <a:gd name="T3" fmla="*/ 5 h 3"/>
                  <a:gd name="T4" fmla="*/ 10 w 4"/>
                  <a:gd name="T5" fmla="*/ 5 h 3"/>
                  <a:gd name="T6" fmla="*/ 10 w 4"/>
                  <a:gd name="T7" fmla="*/ 5 h 3"/>
                  <a:gd name="T8" fmla="*/ 10 w 4"/>
                  <a:gd name="T9" fmla="*/ 5 h 3"/>
                  <a:gd name="T10" fmla="*/ 10 w 4"/>
                  <a:gd name="T11" fmla="*/ 5 h 3"/>
                  <a:gd name="T12" fmla="*/ 10 w 4"/>
                  <a:gd name="T13" fmla="*/ 5 h 3"/>
                  <a:gd name="T14" fmla="*/ 5 w 4"/>
                  <a:gd name="T15" fmla="*/ 0 h 3"/>
                  <a:gd name="T16" fmla="*/ 5 w 4"/>
                  <a:gd name="T17" fmla="*/ 0 h 3"/>
                  <a:gd name="T18" fmla="*/ 0 w 4"/>
                  <a:gd name="T19" fmla="*/ 5 h 3"/>
                  <a:gd name="T20" fmla="*/ 0 w 4"/>
                  <a:gd name="T21" fmla="*/ 5 h 3"/>
                  <a:gd name="T22" fmla="*/ 0 w 4"/>
                  <a:gd name="T23" fmla="*/ 5 h 3"/>
                  <a:gd name="T24" fmla="*/ 0 w 4"/>
                  <a:gd name="T25" fmla="*/ 5 h 3"/>
                  <a:gd name="T26" fmla="*/ 0 w 4"/>
                  <a:gd name="T27" fmla="*/ 5 h 3"/>
                  <a:gd name="T28" fmla="*/ 0 w 4"/>
                  <a:gd name="T29" fmla="*/ 5 h 3"/>
                  <a:gd name="T30" fmla="*/ 0 w 4"/>
                  <a:gd name="T31" fmla="*/ 9 h 3"/>
                  <a:gd name="T32" fmla="*/ 0 w 4"/>
                  <a:gd name="T33" fmla="*/ 9 h 3"/>
                  <a:gd name="T34" fmla="*/ 5 w 4"/>
                  <a:gd name="T35" fmla="*/ 9 h 3"/>
                  <a:gd name="T36" fmla="*/ 5 w 4"/>
                  <a:gd name="T37" fmla="*/ 9 h 3"/>
                  <a:gd name="T38" fmla="*/ 5 w 4"/>
                  <a:gd name="T39" fmla="*/ 14 h 3"/>
                  <a:gd name="T40" fmla="*/ 10 w 4"/>
                  <a:gd name="T41" fmla="*/ 14 h 3"/>
                  <a:gd name="T42" fmla="*/ 10 w 4"/>
                  <a:gd name="T43" fmla="*/ 14 h 3"/>
                  <a:gd name="T44" fmla="*/ 15 w 4"/>
                  <a:gd name="T45" fmla="*/ 14 h 3"/>
                  <a:gd name="T46" fmla="*/ 15 w 4"/>
                  <a:gd name="T47" fmla="*/ 14 h 3"/>
                  <a:gd name="T48" fmla="*/ 20 w 4"/>
                  <a:gd name="T49" fmla="*/ 9 h 3"/>
                  <a:gd name="T50" fmla="*/ 20 w 4"/>
                  <a:gd name="T51" fmla="*/ 9 h 3"/>
                  <a:gd name="T52" fmla="*/ 20 w 4"/>
                  <a:gd name="T53" fmla="*/ 9 h 3"/>
                  <a:gd name="T54" fmla="*/ 20 w 4"/>
                  <a:gd name="T55" fmla="*/ 5 h 3"/>
                  <a:gd name="T56" fmla="*/ 20 w 4"/>
                  <a:gd name="T57" fmla="*/ 5 h 3"/>
                  <a:gd name="T58" fmla="*/ 20 w 4"/>
                  <a:gd name="T59" fmla="*/ 5 h 3"/>
                  <a:gd name="T60" fmla="*/ 20 w 4"/>
                  <a:gd name="T61" fmla="*/ 5 h 3"/>
                  <a:gd name="T62" fmla="*/ 20 w 4"/>
                  <a:gd name="T63" fmla="*/ 5 h 3"/>
                  <a:gd name="T64" fmla="*/ 20 w 4"/>
                  <a:gd name="T65" fmla="*/ 0 h 3"/>
                  <a:gd name="T66" fmla="*/ 20 w 4"/>
                  <a:gd name="T67" fmla="*/ 0 h 3"/>
                  <a:gd name="T68" fmla="*/ 20 w 4"/>
                  <a:gd name="T69" fmla="*/ 0 h 3"/>
                  <a:gd name="T70" fmla="*/ 20 w 4"/>
                  <a:gd name="T71" fmla="*/ 0 h 3"/>
                  <a:gd name="T72" fmla="*/ 20 w 4"/>
                  <a:gd name="T73" fmla="*/ 5 h 3"/>
                  <a:gd name="T74" fmla="*/ 15 w 4"/>
                  <a:gd name="T75" fmla="*/ 5 h 3"/>
                  <a:gd name="T76" fmla="*/ 15 w 4"/>
                  <a:gd name="T77" fmla="*/ 5 h 3"/>
                  <a:gd name="T78" fmla="*/ 10 w 4"/>
                  <a:gd name="T79" fmla="*/ 9 h 3"/>
                  <a:gd name="T80" fmla="*/ 10 w 4"/>
                  <a:gd name="T81" fmla="*/ 9 h 3"/>
                  <a:gd name="T82" fmla="*/ 10 w 4"/>
                  <a:gd name="T83" fmla="*/ 9 h 3"/>
                  <a:gd name="T84" fmla="*/ 10 w 4"/>
                  <a:gd name="T85" fmla="*/ 9 h 3"/>
                  <a:gd name="T86" fmla="*/ 10 w 4"/>
                  <a:gd name="T87" fmla="*/ 14 h 3"/>
                  <a:gd name="T88" fmla="*/ 15 w 4"/>
                  <a:gd name="T89" fmla="*/ 14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sp>
            <p:nvSpPr>
              <p:cNvPr id="32999" name="Freeform 34"/>
              <p:cNvSpPr>
                <a:spLocks/>
              </p:cNvSpPr>
              <p:nvPr/>
            </p:nvSpPr>
            <p:spPr bwMode="auto">
              <a:xfrm>
                <a:off x="949" y="3310"/>
                <a:ext cx="46" cy="30"/>
              </a:xfrm>
              <a:custGeom>
                <a:avLst/>
                <a:gdLst>
                  <a:gd name="T0" fmla="*/ 36 w 9"/>
                  <a:gd name="T1" fmla="*/ 0 h 6"/>
                  <a:gd name="T2" fmla="*/ 20 w 9"/>
                  <a:gd name="T3" fmla="*/ 0 h 6"/>
                  <a:gd name="T4" fmla="*/ 15 w 9"/>
                  <a:gd name="T5" fmla="*/ 5 h 6"/>
                  <a:gd name="T6" fmla="*/ 15 w 9"/>
                  <a:gd name="T7" fmla="*/ 5 h 6"/>
                  <a:gd name="T8" fmla="*/ 15 w 9"/>
                  <a:gd name="T9" fmla="*/ 10 h 6"/>
                  <a:gd name="T10" fmla="*/ 15 w 9"/>
                  <a:gd name="T11" fmla="*/ 15 h 6"/>
                  <a:gd name="T12" fmla="*/ 10 w 9"/>
                  <a:gd name="T13" fmla="*/ 15 h 6"/>
                  <a:gd name="T14" fmla="*/ 10 w 9"/>
                  <a:gd name="T15" fmla="*/ 15 h 6"/>
                  <a:gd name="T16" fmla="*/ 5 w 9"/>
                  <a:gd name="T17" fmla="*/ 15 h 6"/>
                  <a:gd name="T18" fmla="*/ 5 w 9"/>
                  <a:gd name="T19" fmla="*/ 20 h 6"/>
                  <a:gd name="T20" fmla="*/ 5 w 9"/>
                  <a:gd name="T21" fmla="*/ 25 h 6"/>
                  <a:gd name="T22" fmla="*/ 0 w 9"/>
                  <a:gd name="T23" fmla="*/ 25 h 6"/>
                  <a:gd name="T24" fmla="*/ 0 w 9"/>
                  <a:gd name="T25" fmla="*/ 30 h 6"/>
                  <a:gd name="T26" fmla="*/ 0 w 9"/>
                  <a:gd name="T27" fmla="*/ 30 h 6"/>
                  <a:gd name="T28" fmla="*/ 0 w 9"/>
                  <a:gd name="T29" fmla="*/ 30 h 6"/>
                  <a:gd name="T30" fmla="*/ 0 w 9"/>
                  <a:gd name="T31" fmla="*/ 30 h 6"/>
                  <a:gd name="T32" fmla="*/ 0 w 9"/>
                  <a:gd name="T33" fmla="*/ 30 h 6"/>
                  <a:gd name="T34" fmla="*/ 0 w 9"/>
                  <a:gd name="T35" fmla="*/ 30 h 6"/>
                  <a:gd name="T36" fmla="*/ 0 w 9"/>
                  <a:gd name="T37" fmla="*/ 30 h 6"/>
                  <a:gd name="T38" fmla="*/ 5 w 9"/>
                  <a:gd name="T39" fmla="*/ 30 h 6"/>
                  <a:gd name="T40" fmla="*/ 10 w 9"/>
                  <a:gd name="T41" fmla="*/ 30 h 6"/>
                  <a:gd name="T42" fmla="*/ 15 w 9"/>
                  <a:gd name="T43" fmla="*/ 25 h 6"/>
                  <a:gd name="T44" fmla="*/ 31 w 9"/>
                  <a:gd name="T45" fmla="*/ 15 h 6"/>
                  <a:gd name="T46" fmla="*/ 36 w 9"/>
                  <a:gd name="T47" fmla="*/ 10 h 6"/>
                  <a:gd name="T48" fmla="*/ 41 w 9"/>
                  <a:gd name="T49" fmla="*/ 10 h 6"/>
                  <a:gd name="T50" fmla="*/ 46 w 9"/>
                  <a:gd name="T51" fmla="*/ 5 h 6"/>
                  <a:gd name="T52" fmla="*/ 46 w 9"/>
                  <a:gd name="T53" fmla="*/ 5 h 6"/>
                  <a:gd name="T54" fmla="*/ 46 w 9"/>
                  <a:gd name="T55" fmla="*/ 5 h 6"/>
                  <a:gd name="T56" fmla="*/ 41 w 9"/>
                  <a:gd name="T57" fmla="*/ 0 h 6"/>
                  <a:gd name="T58" fmla="*/ 41 w 9"/>
                  <a:gd name="T59" fmla="*/ 0 h 6"/>
                  <a:gd name="T60" fmla="*/ 41 w 9"/>
                  <a:gd name="T61" fmla="*/ 0 h 6"/>
                  <a:gd name="T62" fmla="*/ 41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sp>
            <p:nvSpPr>
              <p:cNvPr id="33000" name="Freeform 35"/>
              <p:cNvSpPr>
                <a:spLocks/>
              </p:cNvSpPr>
              <p:nvPr/>
            </p:nvSpPr>
            <p:spPr bwMode="auto">
              <a:xfrm>
                <a:off x="903" y="3332"/>
                <a:ext cx="46" cy="34"/>
              </a:xfrm>
              <a:custGeom>
                <a:avLst/>
                <a:gdLst>
                  <a:gd name="T0" fmla="*/ 41 w 9"/>
                  <a:gd name="T1" fmla="*/ 15 h 7"/>
                  <a:gd name="T2" fmla="*/ 41 w 9"/>
                  <a:gd name="T3" fmla="*/ 5 h 7"/>
                  <a:gd name="T4" fmla="*/ 26 w 9"/>
                  <a:gd name="T5" fmla="*/ 15 h 7"/>
                  <a:gd name="T6" fmla="*/ 20 w 9"/>
                  <a:gd name="T7" fmla="*/ 19 h 7"/>
                  <a:gd name="T8" fmla="*/ 20 w 9"/>
                  <a:gd name="T9" fmla="*/ 19 h 7"/>
                  <a:gd name="T10" fmla="*/ 10 w 9"/>
                  <a:gd name="T11" fmla="*/ 24 h 7"/>
                  <a:gd name="T12" fmla="*/ 5 w 9"/>
                  <a:gd name="T13" fmla="*/ 29 h 7"/>
                  <a:gd name="T14" fmla="*/ 0 w 9"/>
                  <a:gd name="T15" fmla="*/ 29 h 7"/>
                  <a:gd name="T16" fmla="*/ 10 w 9"/>
                  <a:gd name="T17" fmla="*/ 29 h 7"/>
                  <a:gd name="T18" fmla="*/ 15 w 9"/>
                  <a:gd name="T19" fmla="*/ 24 h 7"/>
                  <a:gd name="T20" fmla="*/ 31 w 9"/>
                  <a:gd name="T21" fmla="*/ 19 h 7"/>
                  <a:gd name="T22" fmla="*/ 41 w 9"/>
                  <a:gd name="T23" fmla="*/ 15 h 7"/>
                  <a:gd name="T24" fmla="*/ 41 w 9"/>
                  <a:gd name="T25" fmla="*/ 15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sp>
            <p:nvSpPr>
              <p:cNvPr id="33001" name="Freeform 36"/>
              <p:cNvSpPr>
                <a:spLocks/>
              </p:cNvSpPr>
              <p:nvPr/>
            </p:nvSpPr>
            <p:spPr bwMode="auto">
              <a:xfrm>
                <a:off x="903" y="3337"/>
                <a:ext cx="41" cy="29"/>
              </a:xfrm>
              <a:custGeom>
                <a:avLst/>
                <a:gdLst>
                  <a:gd name="T0" fmla="*/ 41 w 8"/>
                  <a:gd name="T1" fmla="*/ 10 h 6"/>
                  <a:gd name="T2" fmla="*/ 41 w 8"/>
                  <a:gd name="T3" fmla="*/ 5 h 6"/>
                  <a:gd name="T4" fmla="*/ 41 w 8"/>
                  <a:gd name="T5" fmla="*/ 5 h 6"/>
                  <a:gd name="T6" fmla="*/ 41 w 8"/>
                  <a:gd name="T7" fmla="*/ 0 h 6"/>
                  <a:gd name="T8" fmla="*/ 41 w 8"/>
                  <a:gd name="T9" fmla="*/ 0 h 6"/>
                  <a:gd name="T10" fmla="*/ 41 w 8"/>
                  <a:gd name="T11" fmla="*/ 0 h 6"/>
                  <a:gd name="T12" fmla="*/ 41 w 8"/>
                  <a:gd name="T13" fmla="*/ 0 h 6"/>
                  <a:gd name="T14" fmla="*/ 41 w 8"/>
                  <a:gd name="T15" fmla="*/ 0 h 6"/>
                  <a:gd name="T16" fmla="*/ 41 w 8"/>
                  <a:gd name="T17" fmla="*/ 0 h 6"/>
                  <a:gd name="T18" fmla="*/ 41 w 8"/>
                  <a:gd name="T19" fmla="*/ 0 h 6"/>
                  <a:gd name="T20" fmla="*/ 36 w 8"/>
                  <a:gd name="T21" fmla="*/ 0 h 6"/>
                  <a:gd name="T22" fmla="*/ 36 w 8"/>
                  <a:gd name="T23" fmla="*/ 0 h 6"/>
                  <a:gd name="T24" fmla="*/ 31 w 8"/>
                  <a:gd name="T25" fmla="*/ 0 h 6"/>
                  <a:gd name="T26" fmla="*/ 26 w 8"/>
                  <a:gd name="T27" fmla="*/ 5 h 6"/>
                  <a:gd name="T28" fmla="*/ 26 w 8"/>
                  <a:gd name="T29" fmla="*/ 10 h 6"/>
                  <a:gd name="T30" fmla="*/ 26 w 8"/>
                  <a:gd name="T31" fmla="*/ 10 h 6"/>
                  <a:gd name="T32" fmla="*/ 21 w 8"/>
                  <a:gd name="T33" fmla="*/ 10 h 6"/>
                  <a:gd name="T34" fmla="*/ 21 w 8"/>
                  <a:gd name="T35" fmla="*/ 10 h 6"/>
                  <a:gd name="T36" fmla="*/ 21 w 8"/>
                  <a:gd name="T37" fmla="*/ 10 h 6"/>
                  <a:gd name="T38" fmla="*/ 21 w 8"/>
                  <a:gd name="T39" fmla="*/ 15 h 6"/>
                  <a:gd name="T40" fmla="*/ 21 w 8"/>
                  <a:gd name="T41" fmla="*/ 15 h 6"/>
                  <a:gd name="T42" fmla="*/ 21 w 8"/>
                  <a:gd name="T43" fmla="*/ 15 h 6"/>
                  <a:gd name="T44" fmla="*/ 21 w 8"/>
                  <a:gd name="T45" fmla="*/ 15 h 6"/>
                  <a:gd name="T46" fmla="*/ 10 w 8"/>
                  <a:gd name="T47" fmla="*/ 19 h 6"/>
                  <a:gd name="T48" fmla="*/ 10 w 8"/>
                  <a:gd name="T49" fmla="*/ 19 h 6"/>
                  <a:gd name="T50" fmla="*/ 10 w 8"/>
                  <a:gd name="T51" fmla="*/ 19 h 6"/>
                  <a:gd name="T52" fmla="*/ 10 w 8"/>
                  <a:gd name="T53" fmla="*/ 19 h 6"/>
                  <a:gd name="T54" fmla="*/ 5 w 8"/>
                  <a:gd name="T55" fmla="*/ 19 h 6"/>
                  <a:gd name="T56" fmla="*/ 5 w 8"/>
                  <a:gd name="T57" fmla="*/ 24 h 6"/>
                  <a:gd name="T58" fmla="*/ 5 w 8"/>
                  <a:gd name="T59" fmla="*/ 24 h 6"/>
                  <a:gd name="T60" fmla="*/ 0 w 8"/>
                  <a:gd name="T61" fmla="*/ 24 h 6"/>
                  <a:gd name="T62" fmla="*/ 0 w 8"/>
                  <a:gd name="T63" fmla="*/ 24 h 6"/>
                  <a:gd name="T64" fmla="*/ 0 w 8"/>
                  <a:gd name="T65" fmla="*/ 24 h 6"/>
                  <a:gd name="T66" fmla="*/ 5 w 8"/>
                  <a:gd name="T67" fmla="*/ 29 h 6"/>
                  <a:gd name="T68" fmla="*/ 5 w 8"/>
                  <a:gd name="T69" fmla="*/ 29 h 6"/>
                  <a:gd name="T70" fmla="*/ 5 w 8"/>
                  <a:gd name="T71" fmla="*/ 29 h 6"/>
                  <a:gd name="T72" fmla="*/ 5 w 8"/>
                  <a:gd name="T73" fmla="*/ 29 h 6"/>
                  <a:gd name="T74" fmla="*/ 10 w 8"/>
                  <a:gd name="T75" fmla="*/ 24 h 6"/>
                  <a:gd name="T76" fmla="*/ 10 w 8"/>
                  <a:gd name="T77" fmla="*/ 24 h 6"/>
                  <a:gd name="T78" fmla="*/ 15 w 8"/>
                  <a:gd name="T79" fmla="*/ 24 h 6"/>
                  <a:gd name="T80" fmla="*/ 15 w 8"/>
                  <a:gd name="T81" fmla="*/ 19 h 6"/>
                  <a:gd name="T82" fmla="*/ 15 w 8"/>
                  <a:gd name="T83" fmla="*/ 19 h 6"/>
                  <a:gd name="T84" fmla="*/ 26 w 8"/>
                  <a:gd name="T85" fmla="*/ 19 h 6"/>
                  <a:gd name="T86" fmla="*/ 26 w 8"/>
                  <a:gd name="T87" fmla="*/ 15 h 6"/>
                  <a:gd name="T88" fmla="*/ 31 w 8"/>
                  <a:gd name="T89" fmla="*/ 15 h 6"/>
                  <a:gd name="T90" fmla="*/ 36 w 8"/>
                  <a:gd name="T91" fmla="*/ 15 h 6"/>
                  <a:gd name="T92" fmla="*/ 36 w 8"/>
                  <a:gd name="T93" fmla="*/ 10 h 6"/>
                  <a:gd name="T94" fmla="*/ 36 w 8"/>
                  <a:gd name="T95" fmla="*/ 10 h 6"/>
                  <a:gd name="T96" fmla="*/ 41 w 8"/>
                  <a:gd name="T97" fmla="*/ 10 h 6"/>
                  <a:gd name="T98" fmla="*/ 41 w 8"/>
                  <a:gd name="T99" fmla="*/ 10 h 6"/>
                  <a:gd name="T100" fmla="*/ 41 w 8"/>
                  <a:gd name="T101" fmla="*/ 10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sp>
            <p:nvSpPr>
              <p:cNvPr id="33002" name="Freeform 37"/>
              <p:cNvSpPr>
                <a:spLocks/>
              </p:cNvSpPr>
              <p:nvPr/>
            </p:nvSpPr>
            <p:spPr bwMode="auto">
              <a:xfrm>
                <a:off x="877" y="3376"/>
                <a:ext cx="4" cy="5"/>
              </a:xfrm>
              <a:custGeom>
                <a:avLst/>
                <a:gdLst>
                  <a:gd name="T0" fmla="*/ 4 w 1"/>
                  <a:gd name="T1" fmla="*/ 0 h 1"/>
                  <a:gd name="T2" fmla="*/ 0 w 1"/>
                  <a:gd name="T3" fmla="*/ 0 h 1"/>
                  <a:gd name="T4" fmla="*/ 0 w 1"/>
                  <a:gd name="T5" fmla="*/ 5 h 1"/>
                  <a:gd name="T6" fmla="*/ 4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sp>
            <p:nvSpPr>
              <p:cNvPr id="33003" name="Freeform 38"/>
              <p:cNvSpPr>
                <a:spLocks/>
              </p:cNvSpPr>
              <p:nvPr/>
            </p:nvSpPr>
            <p:spPr bwMode="auto">
              <a:xfrm>
                <a:off x="877" y="3376"/>
                <a:ext cx="4" cy="5"/>
              </a:xfrm>
              <a:custGeom>
                <a:avLst/>
                <a:gdLst>
                  <a:gd name="T0" fmla="*/ 4 w 1"/>
                  <a:gd name="T1" fmla="*/ 0 h 1"/>
                  <a:gd name="T2" fmla="*/ 4 w 1"/>
                  <a:gd name="T3" fmla="*/ 0 h 1"/>
                  <a:gd name="T4" fmla="*/ 4 w 1"/>
                  <a:gd name="T5" fmla="*/ 0 h 1"/>
                  <a:gd name="T6" fmla="*/ 4 w 1"/>
                  <a:gd name="T7" fmla="*/ 0 h 1"/>
                  <a:gd name="T8" fmla="*/ 0 w 1"/>
                  <a:gd name="T9" fmla="*/ 0 h 1"/>
                  <a:gd name="T10" fmla="*/ 0 w 1"/>
                  <a:gd name="T11" fmla="*/ 0 h 1"/>
                  <a:gd name="T12" fmla="*/ 0 w 1"/>
                  <a:gd name="T13" fmla="*/ 0 h 1"/>
                  <a:gd name="T14" fmla="*/ 0 w 1"/>
                  <a:gd name="T15" fmla="*/ 0 h 1"/>
                  <a:gd name="T16" fmla="*/ 0 w 1"/>
                  <a:gd name="T17" fmla="*/ 5 h 1"/>
                  <a:gd name="T18" fmla="*/ 0 w 1"/>
                  <a:gd name="T19" fmla="*/ 5 h 1"/>
                  <a:gd name="T20" fmla="*/ 0 w 1"/>
                  <a:gd name="T21" fmla="*/ 5 h 1"/>
                  <a:gd name="T22" fmla="*/ 0 w 1"/>
                  <a:gd name="T23" fmla="*/ 5 h 1"/>
                  <a:gd name="T24" fmla="*/ 0 w 1"/>
                  <a:gd name="T25" fmla="*/ 5 h 1"/>
                  <a:gd name="T26" fmla="*/ 4 w 1"/>
                  <a:gd name="T27" fmla="*/ 5 h 1"/>
                  <a:gd name="T28" fmla="*/ 4 w 1"/>
                  <a:gd name="T29" fmla="*/ 0 h 1"/>
                  <a:gd name="T30" fmla="*/ 4 w 1"/>
                  <a:gd name="T31" fmla="*/ 0 h 1"/>
                  <a:gd name="T32" fmla="*/ 4 w 1"/>
                  <a:gd name="T33" fmla="*/ 0 h 1"/>
                  <a:gd name="T34" fmla="*/ 4 w 1"/>
                  <a:gd name="T35" fmla="*/ 0 h 1"/>
                  <a:gd name="T36" fmla="*/ 4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sp>
            <p:nvSpPr>
              <p:cNvPr id="33004" name="Freeform 39"/>
              <p:cNvSpPr>
                <a:spLocks/>
              </p:cNvSpPr>
              <p:nvPr/>
            </p:nvSpPr>
            <p:spPr bwMode="auto">
              <a:xfrm>
                <a:off x="836" y="3382"/>
                <a:ext cx="14" cy="14"/>
              </a:xfrm>
              <a:custGeom>
                <a:avLst/>
                <a:gdLst>
                  <a:gd name="T0" fmla="*/ 9 w 3"/>
                  <a:gd name="T1" fmla="*/ 5 h 3"/>
                  <a:gd name="T2" fmla="*/ 14 w 3"/>
                  <a:gd name="T3" fmla="*/ 5 h 3"/>
                  <a:gd name="T4" fmla="*/ 9 w 3"/>
                  <a:gd name="T5" fmla="*/ 5 h 3"/>
                  <a:gd name="T6" fmla="*/ 14 w 3"/>
                  <a:gd name="T7" fmla="*/ 9 h 3"/>
                  <a:gd name="T8" fmla="*/ 9 w 3"/>
                  <a:gd name="T9" fmla="*/ 9 h 3"/>
                  <a:gd name="T10" fmla="*/ 5 w 3"/>
                  <a:gd name="T11" fmla="*/ 14 h 3"/>
                  <a:gd name="T12" fmla="*/ 0 w 3"/>
                  <a:gd name="T13" fmla="*/ 14 h 3"/>
                  <a:gd name="T14" fmla="*/ 5 w 3"/>
                  <a:gd name="T15" fmla="*/ 5 h 3"/>
                  <a:gd name="T16" fmla="*/ 9 w 3"/>
                  <a:gd name="T17" fmla="*/ 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sp>
            <p:nvSpPr>
              <p:cNvPr id="33005" name="Freeform 40"/>
              <p:cNvSpPr>
                <a:spLocks/>
              </p:cNvSpPr>
              <p:nvPr/>
            </p:nvSpPr>
            <p:spPr bwMode="auto">
              <a:xfrm>
                <a:off x="840" y="3384"/>
                <a:ext cx="15" cy="9"/>
              </a:xfrm>
              <a:custGeom>
                <a:avLst/>
                <a:gdLst>
                  <a:gd name="T0" fmla="*/ 10 w 3"/>
                  <a:gd name="T1" fmla="*/ 0 h 2"/>
                  <a:gd name="T2" fmla="*/ 10 w 3"/>
                  <a:gd name="T3" fmla="*/ 0 h 2"/>
                  <a:gd name="T4" fmla="*/ 10 w 3"/>
                  <a:gd name="T5" fmla="*/ 0 h 2"/>
                  <a:gd name="T6" fmla="*/ 10 w 3"/>
                  <a:gd name="T7" fmla="*/ 0 h 2"/>
                  <a:gd name="T8" fmla="*/ 15 w 3"/>
                  <a:gd name="T9" fmla="*/ 0 h 2"/>
                  <a:gd name="T10" fmla="*/ 15 w 3"/>
                  <a:gd name="T11" fmla="*/ 0 h 2"/>
                  <a:gd name="T12" fmla="*/ 15 w 3"/>
                  <a:gd name="T13" fmla="*/ 0 h 2"/>
                  <a:gd name="T14" fmla="*/ 15 w 3"/>
                  <a:gd name="T15" fmla="*/ 0 h 2"/>
                  <a:gd name="T16" fmla="*/ 15 w 3"/>
                  <a:gd name="T17" fmla="*/ 0 h 2"/>
                  <a:gd name="T18" fmla="*/ 15 w 3"/>
                  <a:gd name="T19" fmla="*/ 0 h 2"/>
                  <a:gd name="T20" fmla="*/ 15 w 3"/>
                  <a:gd name="T21" fmla="*/ 0 h 2"/>
                  <a:gd name="T22" fmla="*/ 10 w 3"/>
                  <a:gd name="T23" fmla="*/ 0 h 2"/>
                  <a:gd name="T24" fmla="*/ 10 w 3"/>
                  <a:gd name="T25" fmla="*/ 5 h 2"/>
                  <a:gd name="T26" fmla="*/ 15 w 3"/>
                  <a:gd name="T27" fmla="*/ 5 h 2"/>
                  <a:gd name="T28" fmla="*/ 15 w 3"/>
                  <a:gd name="T29" fmla="*/ 5 h 2"/>
                  <a:gd name="T30" fmla="*/ 15 w 3"/>
                  <a:gd name="T31" fmla="*/ 5 h 2"/>
                  <a:gd name="T32" fmla="*/ 10 w 3"/>
                  <a:gd name="T33" fmla="*/ 5 h 2"/>
                  <a:gd name="T34" fmla="*/ 10 w 3"/>
                  <a:gd name="T35" fmla="*/ 5 h 2"/>
                  <a:gd name="T36" fmla="*/ 10 w 3"/>
                  <a:gd name="T37" fmla="*/ 5 h 2"/>
                  <a:gd name="T38" fmla="*/ 10 w 3"/>
                  <a:gd name="T39" fmla="*/ 5 h 2"/>
                  <a:gd name="T40" fmla="*/ 10 w 3"/>
                  <a:gd name="T41" fmla="*/ 5 h 2"/>
                  <a:gd name="T42" fmla="*/ 5 w 3"/>
                  <a:gd name="T43" fmla="*/ 9 h 2"/>
                  <a:gd name="T44" fmla="*/ 5 w 3"/>
                  <a:gd name="T45" fmla="*/ 9 h 2"/>
                  <a:gd name="T46" fmla="*/ 5 w 3"/>
                  <a:gd name="T47" fmla="*/ 9 h 2"/>
                  <a:gd name="T48" fmla="*/ 0 w 3"/>
                  <a:gd name="T49" fmla="*/ 9 h 2"/>
                  <a:gd name="T50" fmla="*/ 0 w 3"/>
                  <a:gd name="T51" fmla="*/ 9 h 2"/>
                  <a:gd name="T52" fmla="*/ 0 w 3"/>
                  <a:gd name="T53" fmla="*/ 5 h 2"/>
                  <a:gd name="T54" fmla="*/ 5 w 3"/>
                  <a:gd name="T55" fmla="*/ 5 h 2"/>
                  <a:gd name="T56" fmla="*/ 5 w 3"/>
                  <a:gd name="T57" fmla="*/ 5 h 2"/>
                  <a:gd name="T58" fmla="*/ 5 w 3"/>
                  <a:gd name="T59" fmla="*/ 5 h 2"/>
                  <a:gd name="T60" fmla="*/ 5 w 3"/>
                  <a:gd name="T61" fmla="*/ 0 h 2"/>
                  <a:gd name="T62" fmla="*/ 10 w 3"/>
                  <a:gd name="T63" fmla="*/ 0 h 2"/>
                  <a:gd name="T64" fmla="*/ 10 w 3"/>
                  <a:gd name="T65" fmla="*/ 0 h 2"/>
                  <a:gd name="T66" fmla="*/ 10 w 3"/>
                  <a:gd name="T67" fmla="*/ 0 h 2"/>
                  <a:gd name="T68" fmla="*/ 10 w 3"/>
                  <a:gd name="T69" fmla="*/ 0 h 2"/>
                  <a:gd name="T70" fmla="*/ 10 w 3"/>
                  <a:gd name="T71" fmla="*/ 0 h 2"/>
                  <a:gd name="T72" fmla="*/ 10 w 3"/>
                  <a:gd name="T73" fmla="*/ 0 h 2"/>
                  <a:gd name="T74" fmla="*/ 10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sp>
            <p:nvSpPr>
              <p:cNvPr id="33006" name="Freeform 41"/>
              <p:cNvSpPr>
                <a:spLocks/>
              </p:cNvSpPr>
              <p:nvPr/>
            </p:nvSpPr>
            <p:spPr bwMode="auto">
              <a:xfrm>
                <a:off x="796" y="3390"/>
                <a:ext cx="20" cy="10"/>
              </a:xfrm>
              <a:custGeom>
                <a:avLst/>
                <a:gdLst>
                  <a:gd name="T0" fmla="*/ 15 w 4"/>
                  <a:gd name="T1" fmla="*/ 5 h 2"/>
                  <a:gd name="T2" fmla="*/ 15 w 4"/>
                  <a:gd name="T3" fmla="*/ 0 h 2"/>
                  <a:gd name="T4" fmla="*/ 20 w 4"/>
                  <a:gd name="T5" fmla="*/ 0 h 2"/>
                  <a:gd name="T6" fmla="*/ 20 w 4"/>
                  <a:gd name="T7" fmla="*/ 5 h 2"/>
                  <a:gd name="T8" fmla="*/ 5 w 4"/>
                  <a:gd name="T9" fmla="*/ 10 h 2"/>
                  <a:gd name="T10" fmla="*/ 15 w 4"/>
                  <a:gd name="T11" fmla="*/ 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sp>
            <p:nvSpPr>
              <p:cNvPr id="33007" name="Freeform 42"/>
              <p:cNvSpPr>
                <a:spLocks/>
              </p:cNvSpPr>
              <p:nvPr/>
            </p:nvSpPr>
            <p:spPr bwMode="auto">
              <a:xfrm>
                <a:off x="802" y="3390"/>
                <a:ext cx="14" cy="10"/>
              </a:xfrm>
              <a:custGeom>
                <a:avLst/>
                <a:gdLst>
                  <a:gd name="T0" fmla="*/ 9 w 3"/>
                  <a:gd name="T1" fmla="*/ 5 h 2"/>
                  <a:gd name="T2" fmla="*/ 9 w 3"/>
                  <a:gd name="T3" fmla="*/ 5 h 2"/>
                  <a:gd name="T4" fmla="*/ 9 w 3"/>
                  <a:gd name="T5" fmla="*/ 0 h 2"/>
                  <a:gd name="T6" fmla="*/ 9 w 3"/>
                  <a:gd name="T7" fmla="*/ 0 h 2"/>
                  <a:gd name="T8" fmla="*/ 9 w 3"/>
                  <a:gd name="T9" fmla="*/ 0 h 2"/>
                  <a:gd name="T10" fmla="*/ 9 w 3"/>
                  <a:gd name="T11" fmla="*/ 0 h 2"/>
                  <a:gd name="T12" fmla="*/ 9 w 3"/>
                  <a:gd name="T13" fmla="*/ 0 h 2"/>
                  <a:gd name="T14" fmla="*/ 14 w 3"/>
                  <a:gd name="T15" fmla="*/ 0 h 2"/>
                  <a:gd name="T16" fmla="*/ 14 w 3"/>
                  <a:gd name="T17" fmla="*/ 0 h 2"/>
                  <a:gd name="T18" fmla="*/ 14 w 3"/>
                  <a:gd name="T19" fmla="*/ 0 h 2"/>
                  <a:gd name="T20" fmla="*/ 14 w 3"/>
                  <a:gd name="T21" fmla="*/ 5 h 2"/>
                  <a:gd name="T22" fmla="*/ 14 w 3"/>
                  <a:gd name="T23" fmla="*/ 5 h 2"/>
                  <a:gd name="T24" fmla="*/ 14 w 3"/>
                  <a:gd name="T25" fmla="*/ 5 h 2"/>
                  <a:gd name="T26" fmla="*/ 14 w 3"/>
                  <a:gd name="T27" fmla="*/ 5 h 2"/>
                  <a:gd name="T28" fmla="*/ 9 w 3"/>
                  <a:gd name="T29" fmla="*/ 10 h 2"/>
                  <a:gd name="T30" fmla="*/ 5 w 3"/>
                  <a:gd name="T31" fmla="*/ 10 h 2"/>
                  <a:gd name="T32" fmla="*/ 0 w 3"/>
                  <a:gd name="T33" fmla="*/ 10 h 2"/>
                  <a:gd name="T34" fmla="*/ 0 w 3"/>
                  <a:gd name="T35" fmla="*/ 10 h 2"/>
                  <a:gd name="T36" fmla="*/ 0 w 3"/>
                  <a:gd name="T37" fmla="*/ 10 h 2"/>
                  <a:gd name="T38" fmla="*/ 0 w 3"/>
                  <a:gd name="T39" fmla="*/ 10 h 2"/>
                  <a:gd name="T40" fmla="*/ 0 w 3"/>
                  <a:gd name="T41" fmla="*/ 10 h 2"/>
                  <a:gd name="T42" fmla="*/ 0 w 3"/>
                  <a:gd name="T43" fmla="*/ 10 h 2"/>
                  <a:gd name="T44" fmla="*/ 5 w 3"/>
                  <a:gd name="T45" fmla="*/ 10 h 2"/>
                  <a:gd name="T46" fmla="*/ 9 w 3"/>
                  <a:gd name="T47" fmla="*/ 5 h 2"/>
                  <a:gd name="T48" fmla="*/ 9 w 3"/>
                  <a:gd name="T49" fmla="*/ 5 h 2"/>
                  <a:gd name="T50" fmla="*/ 9 w 3"/>
                  <a:gd name="T51" fmla="*/ 5 h 2"/>
                  <a:gd name="T52" fmla="*/ 9 w 3"/>
                  <a:gd name="T53" fmla="*/ 5 h 2"/>
                  <a:gd name="T54" fmla="*/ 9 w 3"/>
                  <a:gd name="T55" fmla="*/ 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sp>
            <p:nvSpPr>
              <p:cNvPr id="33008" name="Freeform 43"/>
              <p:cNvSpPr>
                <a:spLocks/>
              </p:cNvSpPr>
              <p:nvPr/>
            </p:nvSpPr>
            <p:spPr bwMode="auto">
              <a:xfrm>
                <a:off x="777" y="3391"/>
                <a:ext cx="10" cy="15"/>
              </a:xfrm>
              <a:custGeom>
                <a:avLst/>
                <a:gdLst>
                  <a:gd name="T0" fmla="*/ 5 w 2"/>
                  <a:gd name="T1" fmla="*/ 5 h 3"/>
                  <a:gd name="T2" fmla="*/ 0 w 2"/>
                  <a:gd name="T3" fmla="*/ 0 h 3"/>
                  <a:gd name="T4" fmla="*/ 0 w 2"/>
                  <a:gd name="T5" fmla="*/ 0 h 3"/>
                  <a:gd name="T6" fmla="*/ 5 w 2"/>
                  <a:gd name="T7" fmla="*/ 10 h 3"/>
                  <a:gd name="T8" fmla="*/ 0 w 2"/>
                  <a:gd name="T9" fmla="*/ 10 h 3"/>
                  <a:gd name="T10" fmla="*/ 0 w 2"/>
                  <a:gd name="T11" fmla="*/ 10 h 3"/>
                  <a:gd name="T12" fmla="*/ 0 w 2"/>
                  <a:gd name="T13" fmla="*/ 15 h 3"/>
                  <a:gd name="T14" fmla="*/ 5 w 2"/>
                  <a:gd name="T15" fmla="*/ 15 h 3"/>
                  <a:gd name="T16" fmla="*/ 5 w 2"/>
                  <a:gd name="T17" fmla="*/ 15 h 3"/>
                  <a:gd name="T18" fmla="*/ 10 w 2"/>
                  <a:gd name="T19" fmla="*/ 15 h 3"/>
                  <a:gd name="T20" fmla="*/ 10 w 2"/>
                  <a:gd name="T21" fmla="*/ 5 h 3"/>
                  <a:gd name="T22" fmla="*/ 10 w 2"/>
                  <a:gd name="T23" fmla="*/ 0 h 3"/>
                  <a:gd name="T24" fmla="*/ 5 w 2"/>
                  <a:gd name="T25" fmla="*/ 0 h 3"/>
                  <a:gd name="T26" fmla="*/ 5 w 2"/>
                  <a:gd name="T27" fmla="*/ 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sp>
            <p:nvSpPr>
              <p:cNvPr id="33009" name="Freeform 44"/>
              <p:cNvSpPr>
                <a:spLocks/>
              </p:cNvSpPr>
              <p:nvPr/>
            </p:nvSpPr>
            <p:spPr bwMode="auto">
              <a:xfrm>
                <a:off x="777" y="3391"/>
                <a:ext cx="10" cy="15"/>
              </a:xfrm>
              <a:custGeom>
                <a:avLst/>
                <a:gdLst>
                  <a:gd name="T0" fmla="*/ 5 w 2"/>
                  <a:gd name="T1" fmla="*/ 5 h 3"/>
                  <a:gd name="T2" fmla="*/ 5 w 2"/>
                  <a:gd name="T3" fmla="*/ 0 h 3"/>
                  <a:gd name="T4" fmla="*/ 5 w 2"/>
                  <a:gd name="T5" fmla="*/ 0 h 3"/>
                  <a:gd name="T6" fmla="*/ 5 w 2"/>
                  <a:gd name="T7" fmla="*/ 0 h 3"/>
                  <a:gd name="T8" fmla="*/ 0 w 2"/>
                  <a:gd name="T9" fmla="*/ 0 h 3"/>
                  <a:gd name="T10" fmla="*/ 0 w 2"/>
                  <a:gd name="T11" fmla="*/ 0 h 3"/>
                  <a:gd name="T12" fmla="*/ 0 w 2"/>
                  <a:gd name="T13" fmla="*/ 5 h 3"/>
                  <a:gd name="T14" fmla="*/ 5 w 2"/>
                  <a:gd name="T15" fmla="*/ 5 h 3"/>
                  <a:gd name="T16" fmla="*/ 5 w 2"/>
                  <a:gd name="T17" fmla="*/ 5 h 3"/>
                  <a:gd name="T18" fmla="*/ 5 w 2"/>
                  <a:gd name="T19" fmla="*/ 10 h 3"/>
                  <a:gd name="T20" fmla="*/ 0 w 2"/>
                  <a:gd name="T21" fmla="*/ 10 h 3"/>
                  <a:gd name="T22" fmla="*/ 0 w 2"/>
                  <a:gd name="T23" fmla="*/ 10 h 3"/>
                  <a:gd name="T24" fmla="*/ 0 w 2"/>
                  <a:gd name="T25" fmla="*/ 10 h 3"/>
                  <a:gd name="T26" fmla="*/ 0 w 2"/>
                  <a:gd name="T27" fmla="*/ 10 h 3"/>
                  <a:gd name="T28" fmla="*/ 0 w 2"/>
                  <a:gd name="T29" fmla="*/ 10 h 3"/>
                  <a:gd name="T30" fmla="*/ 0 w 2"/>
                  <a:gd name="T31" fmla="*/ 10 h 3"/>
                  <a:gd name="T32" fmla="*/ 0 w 2"/>
                  <a:gd name="T33" fmla="*/ 15 h 3"/>
                  <a:gd name="T34" fmla="*/ 5 w 2"/>
                  <a:gd name="T35" fmla="*/ 15 h 3"/>
                  <a:gd name="T36" fmla="*/ 5 w 2"/>
                  <a:gd name="T37" fmla="*/ 15 h 3"/>
                  <a:gd name="T38" fmla="*/ 5 w 2"/>
                  <a:gd name="T39" fmla="*/ 15 h 3"/>
                  <a:gd name="T40" fmla="*/ 5 w 2"/>
                  <a:gd name="T41" fmla="*/ 15 h 3"/>
                  <a:gd name="T42" fmla="*/ 5 w 2"/>
                  <a:gd name="T43" fmla="*/ 15 h 3"/>
                  <a:gd name="T44" fmla="*/ 10 w 2"/>
                  <a:gd name="T45" fmla="*/ 15 h 3"/>
                  <a:gd name="T46" fmla="*/ 10 w 2"/>
                  <a:gd name="T47" fmla="*/ 10 h 3"/>
                  <a:gd name="T48" fmla="*/ 10 w 2"/>
                  <a:gd name="T49" fmla="*/ 5 h 3"/>
                  <a:gd name="T50" fmla="*/ 10 w 2"/>
                  <a:gd name="T51" fmla="*/ 5 h 3"/>
                  <a:gd name="T52" fmla="*/ 10 w 2"/>
                  <a:gd name="T53" fmla="*/ 5 h 3"/>
                  <a:gd name="T54" fmla="*/ 10 w 2"/>
                  <a:gd name="T55" fmla="*/ 0 h 3"/>
                  <a:gd name="T56" fmla="*/ 10 w 2"/>
                  <a:gd name="T57" fmla="*/ 0 h 3"/>
                  <a:gd name="T58" fmla="*/ 10 w 2"/>
                  <a:gd name="T59" fmla="*/ 0 h 3"/>
                  <a:gd name="T60" fmla="*/ 5 w 2"/>
                  <a:gd name="T61" fmla="*/ 0 h 3"/>
                  <a:gd name="T62" fmla="*/ 5 w 2"/>
                  <a:gd name="T63" fmla="*/ 0 h 3"/>
                  <a:gd name="T64" fmla="*/ 5 w 2"/>
                  <a:gd name="T65" fmla="*/ 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sp>
            <p:nvSpPr>
              <p:cNvPr id="33010" name="Freeform 45"/>
              <p:cNvSpPr>
                <a:spLocks/>
              </p:cNvSpPr>
              <p:nvPr/>
            </p:nvSpPr>
            <p:spPr bwMode="auto">
              <a:xfrm>
                <a:off x="756" y="3393"/>
                <a:ext cx="16" cy="15"/>
              </a:xfrm>
              <a:custGeom>
                <a:avLst/>
                <a:gdLst>
                  <a:gd name="T0" fmla="*/ 16 w 3"/>
                  <a:gd name="T1" fmla="*/ 15 h 3"/>
                  <a:gd name="T2" fmla="*/ 16 w 3"/>
                  <a:gd name="T3" fmla="*/ 15 h 3"/>
                  <a:gd name="T4" fmla="*/ 16 w 3"/>
                  <a:gd name="T5" fmla="*/ 15 h 3"/>
                  <a:gd name="T6" fmla="*/ 16 w 3"/>
                  <a:gd name="T7" fmla="*/ 15 h 3"/>
                  <a:gd name="T8" fmla="*/ 16 w 3"/>
                  <a:gd name="T9" fmla="*/ 15 h 3"/>
                  <a:gd name="T10" fmla="*/ 16 w 3"/>
                  <a:gd name="T11" fmla="*/ 15 h 3"/>
                  <a:gd name="T12" fmla="*/ 11 w 3"/>
                  <a:gd name="T13" fmla="*/ 10 h 3"/>
                  <a:gd name="T14" fmla="*/ 5 w 3"/>
                  <a:gd name="T15" fmla="*/ 5 h 3"/>
                  <a:gd name="T16" fmla="*/ 5 w 3"/>
                  <a:gd name="T17" fmla="*/ 5 h 3"/>
                  <a:gd name="T18" fmla="*/ 5 w 3"/>
                  <a:gd name="T19" fmla="*/ 5 h 3"/>
                  <a:gd name="T20" fmla="*/ 5 w 3"/>
                  <a:gd name="T21" fmla="*/ 5 h 3"/>
                  <a:gd name="T22" fmla="*/ 5 w 3"/>
                  <a:gd name="T23" fmla="*/ 5 h 3"/>
                  <a:gd name="T24" fmla="*/ 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5 h 3"/>
                  <a:gd name="T42" fmla="*/ 0 w 3"/>
                  <a:gd name="T43" fmla="*/ 5 h 3"/>
                  <a:gd name="T44" fmla="*/ 0 w 3"/>
                  <a:gd name="T45" fmla="*/ 5 h 3"/>
                  <a:gd name="T46" fmla="*/ 0 w 3"/>
                  <a:gd name="T47" fmla="*/ 5 h 3"/>
                  <a:gd name="T48" fmla="*/ 5 w 3"/>
                  <a:gd name="T49" fmla="*/ 5 h 3"/>
                  <a:gd name="T50" fmla="*/ 5 w 3"/>
                  <a:gd name="T51" fmla="*/ 10 h 3"/>
                  <a:gd name="T52" fmla="*/ 5 w 3"/>
                  <a:gd name="T53" fmla="*/ 10 h 3"/>
                  <a:gd name="T54" fmla="*/ 11 w 3"/>
                  <a:gd name="T55" fmla="*/ 15 h 3"/>
                  <a:gd name="T56" fmla="*/ 11 w 3"/>
                  <a:gd name="T57" fmla="*/ 15 h 3"/>
                  <a:gd name="T58" fmla="*/ 16 w 3"/>
                  <a:gd name="T59" fmla="*/ 15 h 3"/>
                  <a:gd name="T60" fmla="*/ 16 w 3"/>
                  <a:gd name="T61" fmla="*/ 15 h 3"/>
                  <a:gd name="T62" fmla="*/ 16 w 3"/>
                  <a:gd name="T63" fmla="*/ 15 h 3"/>
                  <a:gd name="T64" fmla="*/ 16 w 3"/>
                  <a:gd name="T65" fmla="*/ 15 h 3"/>
                  <a:gd name="T66" fmla="*/ 16 w 3"/>
                  <a:gd name="T67" fmla="*/ 1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sp>
            <p:nvSpPr>
              <p:cNvPr id="33011" name="Freeform 46"/>
              <p:cNvSpPr>
                <a:spLocks/>
              </p:cNvSpPr>
              <p:nvPr/>
            </p:nvSpPr>
            <p:spPr bwMode="auto">
              <a:xfrm>
                <a:off x="728" y="3383"/>
                <a:ext cx="20" cy="10"/>
              </a:xfrm>
              <a:custGeom>
                <a:avLst/>
                <a:gdLst>
                  <a:gd name="T0" fmla="*/ 0 w 4"/>
                  <a:gd name="T1" fmla="*/ 5 h 2"/>
                  <a:gd name="T2" fmla="*/ 0 w 4"/>
                  <a:gd name="T3" fmla="*/ 5 h 2"/>
                  <a:gd name="T4" fmla="*/ 5 w 4"/>
                  <a:gd name="T5" fmla="*/ 0 h 2"/>
                  <a:gd name="T6" fmla="*/ 5 w 4"/>
                  <a:gd name="T7" fmla="*/ 0 h 2"/>
                  <a:gd name="T8" fmla="*/ 10 w 4"/>
                  <a:gd name="T9" fmla="*/ 0 h 2"/>
                  <a:gd name="T10" fmla="*/ 15 w 4"/>
                  <a:gd name="T11" fmla="*/ 0 h 2"/>
                  <a:gd name="T12" fmla="*/ 15 w 4"/>
                  <a:gd name="T13" fmla="*/ 0 h 2"/>
                  <a:gd name="T14" fmla="*/ 15 w 4"/>
                  <a:gd name="T15" fmla="*/ 0 h 2"/>
                  <a:gd name="T16" fmla="*/ 15 w 4"/>
                  <a:gd name="T17" fmla="*/ 5 h 2"/>
                  <a:gd name="T18" fmla="*/ 20 w 4"/>
                  <a:gd name="T19" fmla="*/ 5 h 2"/>
                  <a:gd name="T20" fmla="*/ 20 w 4"/>
                  <a:gd name="T21" fmla="*/ 5 h 2"/>
                  <a:gd name="T22" fmla="*/ 20 w 4"/>
                  <a:gd name="T23" fmla="*/ 5 h 2"/>
                  <a:gd name="T24" fmla="*/ 20 w 4"/>
                  <a:gd name="T25" fmla="*/ 5 h 2"/>
                  <a:gd name="T26" fmla="*/ 20 w 4"/>
                  <a:gd name="T27" fmla="*/ 5 h 2"/>
                  <a:gd name="T28" fmla="*/ 20 w 4"/>
                  <a:gd name="T29" fmla="*/ 5 h 2"/>
                  <a:gd name="T30" fmla="*/ 20 w 4"/>
                  <a:gd name="T31" fmla="*/ 5 h 2"/>
                  <a:gd name="T32" fmla="*/ 20 w 4"/>
                  <a:gd name="T33" fmla="*/ 10 h 2"/>
                  <a:gd name="T34" fmla="*/ 20 w 4"/>
                  <a:gd name="T35" fmla="*/ 10 h 2"/>
                  <a:gd name="T36" fmla="*/ 20 w 4"/>
                  <a:gd name="T37" fmla="*/ 10 h 2"/>
                  <a:gd name="T38" fmla="*/ 20 w 4"/>
                  <a:gd name="T39" fmla="*/ 10 h 2"/>
                  <a:gd name="T40" fmla="*/ 15 w 4"/>
                  <a:gd name="T41" fmla="*/ 5 h 2"/>
                  <a:gd name="T42" fmla="*/ 15 w 4"/>
                  <a:gd name="T43" fmla="*/ 5 h 2"/>
                  <a:gd name="T44" fmla="*/ 15 w 4"/>
                  <a:gd name="T45" fmla="*/ 10 h 2"/>
                  <a:gd name="T46" fmla="*/ 15 w 4"/>
                  <a:gd name="T47" fmla="*/ 10 h 2"/>
                  <a:gd name="T48" fmla="*/ 15 w 4"/>
                  <a:gd name="T49" fmla="*/ 10 h 2"/>
                  <a:gd name="T50" fmla="*/ 10 w 4"/>
                  <a:gd name="T51" fmla="*/ 10 h 2"/>
                  <a:gd name="T52" fmla="*/ 10 w 4"/>
                  <a:gd name="T53" fmla="*/ 10 h 2"/>
                  <a:gd name="T54" fmla="*/ 10 w 4"/>
                  <a:gd name="T55" fmla="*/ 10 h 2"/>
                  <a:gd name="T56" fmla="*/ 10 w 4"/>
                  <a:gd name="T57" fmla="*/ 10 h 2"/>
                  <a:gd name="T58" fmla="*/ 10 w 4"/>
                  <a:gd name="T59" fmla="*/ 10 h 2"/>
                  <a:gd name="T60" fmla="*/ 10 w 4"/>
                  <a:gd name="T61" fmla="*/ 10 h 2"/>
                  <a:gd name="T62" fmla="*/ 10 w 4"/>
                  <a:gd name="T63" fmla="*/ 10 h 2"/>
                  <a:gd name="T64" fmla="*/ 5 w 4"/>
                  <a:gd name="T65" fmla="*/ 10 h 2"/>
                  <a:gd name="T66" fmla="*/ 5 w 4"/>
                  <a:gd name="T67" fmla="*/ 10 h 2"/>
                  <a:gd name="T68" fmla="*/ 5 w 4"/>
                  <a:gd name="T69" fmla="*/ 5 h 2"/>
                  <a:gd name="T70" fmla="*/ 5 w 4"/>
                  <a:gd name="T71" fmla="*/ 5 h 2"/>
                  <a:gd name="T72" fmla="*/ 5 w 4"/>
                  <a:gd name="T73" fmla="*/ 5 h 2"/>
                  <a:gd name="T74" fmla="*/ 5 w 4"/>
                  <a:gd name="T75" fmla="*/ 5 h 2"/>
                  <a:gd name="T76" fmla="*/ 5 w 4"/>
                  <a:gd name="T77" fmla="*/ 5 h 2"/>
                  <a:gd name="T78" fmla="*/ 5 w 4"/>
                  <a:gd name="T79" fmla="*/ 5 h 2"/>
                  <a:gd name="T80" fmla="*/ 5 w 4"/>
                  <a:gd name="T81" fmla="*/ 5 h 2"/>
                  <a:gd name="T82" fmla="*/ 5 w 4"/>
                  <a:gd name="T83" fmla="*/ 5 h 2"/>
                  <a:gd name="T84" fmla="*/ 5 w 4"/>
                  <a:gd name="T85" fmla="*/ 5 h 2"/>
                  <a:gd name="T86" fmla="*/ 5 w 4"/>
                  <a:gd name="T87" fmla="*/ 5 h 2"/>
                  <a:gd name="T88" fmla="*/ 5 w 4"/>
                  <a:gd name="T89" fmla="*/ 5 h 2"/>
                  <a:gd name="T90" fmla="*/ 5 w 4"/>
                  <a:gd name="T91" fmla="*/ 5 h 2"/>
                  <a:gd name="T92" fmla="*/ 5 w 4"/>
                  <a:gd name="T93" fmla="*/ 5 h 2"/>
                  <a:gd name="T94" fmla="*/ 0 w 4"/>
                  <a:gd name="T95" fmla="*/ 5 h 2"/>
                  <a:gd name="T96" fmla="*/ 0 w 4"/>
                  <a:gd name="T97" fmla="*/ 5 h 2"/>
                  <a:gd name="T98" fmla="*/ 0 w 4"/>
                  <a:gd name="T99" fmla="*/ 5 h 2"/>
                  <a:gd name="T100" fmla="*/ 0 w 4"/>
                  <a:gd name="T101" fmla="*/ 5 h 2"/>
                  <a:gd name="T102" fmla="*/ 0 w 4"/>
                  <a:gd name="T103" fmla="*/ 5 h 2"/>
                  <a:gd name="T104" fmla="*/ 0 w 4"/>
                  <a:gd name="T105" fmla="*/ 5 h 2"/>
                  <a:gd name="T106" fmla="*/ 0 w 4"/>
                  <a:gd name="T107" fmla="*/ 5 h 2"/>
                  <a:gd name="T108" fmla="*/ 0 w 4"/>
                  <a:gd name="T109" fmla="*/ 5 h 2"/>
                  <a:gd name="T110" fmla="*/ 0 w 4"/>
                  <a:gd name="T111" fmla="*/ 5 h 2"/>
                  <a:gd name="T112" fmla="*/ 0 w 4"/>
                  <a:gd name="T113" fmla="*/ 5 h 2"/>
                  <a:gd name="T114" fmla="*/ 0 w 4"/>
                  <a:gd name="T115" fmla="*/ 5 h 2"/>
                  <a:gd name="T116" fmla="*/ 0 w 4"/>
                  <a:gd name="T117" fmla="*/ 5 h 2"/>
                  <a:gd name="T118" fmla="*/ 0 w 4"/>
                  <a:gd name="T119" fmla="*/ 5 h 2"/>
                  <a:gd name="T120" fmla="*/ 0 w 4"/>
                  <a:gd name="T121" fmla="*/ 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grpSp>
        <p:sp>
          <p:nvSpPr>
            <p:cNvPr id="32963" name="Freeform 47"/>
            <p:cNvSpPr>
              <a:spLocks/>
            </p:cNvSpPr>
            <p:nvPr/>
          </p:nvSpPr>
          <p:spPr bwMode="auto">
            <a:xfrm>
              <a:off x="2095" y="1760"/>
              <a:ext cx="391" cy="458"/>
            </a:xfrm>
            <a:custGeom>
              <a:avLst/>
              <a:gdLst>
                <a:gd name="T0" fmla="*/ 340 w 76"/>
                <a:gd name="T1" fmla="*/ 458 h 94"/>
                <a:gd name="T2" fmla="*/ 391 w 76"/>
                <a:gd name="T3" fmla="*/ 132 h 94"/>
                <a:gd name="T4" fmla="*/ 262 w 76"/>
                <a:gd name="T5" fmla="*/ 112 h 94"/>
                <a:gd name="T6" fmla="*/ 273 w 76"/>
                <a:gd name="T7" fmla="*/ 29 h 94"/>
                <a:gd name="T8" fmla="*/ 82 w 76"/>
                <a:gd name="T9" fmla="*/ 0 h 94"/>
                <a:gd name="T10" fmla="*/ 0 w 76"/>
                <a:gd name="T11" fmla="*/ 409 h 94"/>
                <a:gd name="T12" fmla="*/ 0 w 76"/>
                <a:gd name="T13" fmla="*/ 409 h 94"/>
                <a:gd name="T14" fmla="*/ 340 w 76"/>
                <a:gd name="T15" fmla="*/ 458 h 94"/>
                <a:gd name="T16" fmla="*/ 340 w 76"/>
                <a:gd name="T17" fmla="*/ 458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AAC8F5"/>
            </a:solidFill>
            <a:ln w="12700" cmpd="sng">
              <a:solidFill>
                <a:schemeClr val="tx1"/>
              </a:solidFill>
              <a:prstDash val="solid"/>
              <a:round/>
              <a:headEnd/>
              <a:tailEnd/>
            </a:ln>
          </p:spPr>
          <p:txBody>
            <a:bodyPr>
              <a:prstTxWarp prst="textNoShape">
                <a:avLst/>
              </a:prstTxWarp>
            </a:bodyPr>
            <a:lstStyle/>
            <a:p>
              <a:endParaRPr lang="en-US"/>
            </a:p>
          </p:txBody>
        </p:sp>
        <p:sp>
          <p:nvSpPr>
            <p:cNvPr id="32964" name="Freeform 48"/>
            <p:cNvSpPr>
              <a:spLocks/>
            </p:cNvSpPr>
            <p:nvPr/>
          </p:nvSpPr>
          <p:spPr bwMode="auto">
            <a:xfrm>
              <a:off x="1537" y="1282"/>
              <a:ext cx="554" cy="439"/>
            </a:xfrm>
            <a:custGeom>
              <a:avLst/>
              <a:gdLst>
                <a:gd name="T0" fmla="*/ 0 w 108"/>
                <a:gd name="T1" fmla="*/ 327 h 90"/>
                <a:gd name="T2" fmla="*/ 0 w 108"/>
                <a:gd name="T3" fmla="*/ 302 h 90"/>
                <a:gd name="T4" fmla="*/ 5 w 108"/>
                <a:gd name="T5" fmla="*/ 278 h 90"/>
                <a:gd name="T6" fmla="*/ 10 w 108"/>
                <a:gd name="T7" fmla="*/ 249 h 90"/>
                <a:gd name="T8" fmla="*/ 15 w 108"/>
                <a:gd name="T9" fmla="*/ 239 h 90"/>
                <a:gd name="T10" fmla="*/ 26 w 108"/>
                <a:gd name="T11" fmla="*/ 229 h 90"/>
                <a:gd name="T12" fmla="*/ 26 w 108"/>
                <a:gd name="T13" fmla="*/ 220 h 90"/>
                <a:gd name="T14" fmla="*/ 51 w 108"/>
                <a:gd name="T15" fmla="*/ 180 h 90"/>
                <a:gd name="T16" fmla="*/ 82 w 108"/>
                <a:gd name="T17" fmla="*/ 112 h 90"/>
                <a:gd name="T18" fmla="*/ 103 w 108"/>
                <a:gd name="T19" fmla="*/ 63 h 90"/>
                <a:gd name="T20" fmla="*/ 123 w 108"/>
                <a:gd name="T21" fmla="*/ 15 h 90"/>
                <a:gd name="T22" fmla="*/ 123 w 108"/>
                <a:gd name="T23" fmla="*/ 0 h 90"/>
                <a:gd name="T24" fmla="*/ 139 w 108"/>
                <a:gd name="T25" fmla="*/ 0 h 90"/>
                <a:gd name="T26" fmla="*/ 154 w 108"/>
                <a:gd name="T27" fmla="*/ 5 h 90"/>
                <a:gd name="T28" fmla="*/ 159 w 108"/>
                <a:gd name="T29" fmla="*/ 10 h 90"/>
                <a:gd name="T30" fmla="*/ 180 w 108"/>
                <a:gd name="T31" fmla="*/ 24 h 90"/>
                <a:gd name="T32" fmla="*/ 180 w 108"/>
                <a:gd name="T33" fmla="*/ 39 h 90"/>
                <a:gd name="T34" fmla="*/ 185 w 108"/>
                <a:gd name="T35" fmla="*/ 68 h 90"/>
                <a:gd name="T36" fmla="*/ 221 w 108"/>
                <a:gd name="T37" fmla="*/ 78 h 90"/>
                <a:gd name="T38" fmla="*/ 246 w 108"/>
                <a:gd name="T39" fmla="*/ 78 h 90"/>
                <a:gd name="T40" fmla="*/ 277 w 108"/>
                <a:gd name="T41" fmla="*/ 88 h 90"/>
                <a:gd name="T42" fmla="*/ 313 w 108"/>
                <a:gd name="T43" fmla="*/ 88 h 90"/>
                <a:gd name="T44" fmla="*/ 333 w 108"/>
                <a:gd name="T45" fmla="*/ 93 h 90"/>
                <a:gd name="T46" fmla="*/ 349 w 108"/>
                <a:gd name="T47" fmla="*/ 88 h 90"/>
                <a:gd name="T48" fmla="*/ 364 w 108"/>
                <a:gd name="T49" fmla="*/ 93 h 90"/>
                <a:gd name="T50" fmla="*/ 380 w 108"/>
                <a:gd name="T51" fmla="*/ 88 h 90"/>
                <a:gd name="T52" fmla="*/ 390 w 108"/>
                <a:gd name="T53" fmla="*/ 93 h 90"/>
                <a:gd name="T54" fmla="*/ 405 w 108"/>
                <a:gd name="T55" fmla="*/ 93 h 90"/>
                <a:gd name="T56" fmla="*/ 533 w 108"/>
                <a:gd name="T57" fmla="*/ 117 h 90"/>
                <a:gd name="T58" fmla="*/ 539 w 108"/>
                <a:gd name="T59" fmla="*/ 132 h 90"/>
                <a:gd name="T60" fmla="*/ 554 w 108"/>
                <a:gd name="T61" fmla="*/ 137 h 90"/>
                <a:gd name="T62" fmla="*/ 523 w 108"/>
                <a:gd name="T63" fmla="*/ 195 h 90"/>
                <a:gd name="T64" fmla="*/ 518 w 108"/>
                <a:gd name="T65" fmla="*/ 205 h 90"/>
                <a:gd name="T66" fmla="*/ 503 w 108"/>
                <a:gd name="T67" fmla="*/ 215 h 90"/>
                <a:gd name="T68" fmla="*/ 482 w 108"/>
                <a:gd name="T69" fmla="*/ 249 h 90"/>
                <a:gd name="T70" fmla="*/ 498 w 108"/>
                <a:gd name="T71" fmla="*/ 259 h 90"/>
                <a:gd name="T72" fmla="*/ 498 w 108"/>
                <a:gd name="T73" fmla="*/ 268 h 90"/>
                <a:gd name="T74" fmla="*/ 492 w 108"/>
                <a:gd name="T75" fmla="*/ 273 h 90"/>
                <a:gd name="T76" fmla="*/ 487 w 108"/>
                <a:gd name="T77" fmla="*/ 293 h 90"/>
                <a:gd name="T78" fmla="*/ 267 w 108"/>
                <a:gd name="T79" fmla="*/ 395 h 90"/>
                <a:gd name="T80" fmla="*/ 5 w 108"/>
                <a:gd name="T81" fmla="*/ 332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65" name="Freeform 49"/>
            <p:cNvSpPr>
              <a:spLocks/>
            </p:cNvSpPr>
            <p:nvPr/>
          </p:nvSpPr>
          <p:spPr bwMode="auto">
            <a:xfrm>
              <a:off x="1988" y="1155"/>
              <a:ext cx="415" cy="634"/>
            </a:xfrm>
            <a:custGeom>
              <a:avLst/>
              <a:gdLst>
                <a:gd name="T0" fmla="*/ 36 w 81"/>
                <a:gd name="T1" fmla="*/ 419 h 130"/>
                <a:gd name="T2" fmla="*/ 41 w 81"/>
                <a:gd name="T3" fmla="*/ 400 h 130"/>
                <a:gd name="T4" fmla="*/ 46 w 81"/>
                <a:gd name="T5" fmla="*/ 395 h 130"/>
                <a:gd name="T6" fmla="*/ 46 w 81"/>
                <a:gd name="T7" fmla="*/ 385 h 130"/>
                <a:gd name="T8" fmla="*/ 31 w 81"/>
                <a:gd name="T9" fmla="*/ 376 h 130"/>
                <a:gd name="T10" fmla="*/ 51 w 81"/>
                <a:gd name="T11" fmla="*/ 341 h 130"/>
                <a:gd name="T12" fmla="*/ 67 w 81"/>
                <a:gd name="T13" fmla="*/ 332 h 130"/>
                <a:gd name="T14" fmla="*/ 72 w 81"/>
                <a:gd name="T15" fmla="*/ 322 h 130"/>
                <a:gd name="T16" fmla="*/ 102 w 81"/>
                <a:gd name="T17" fmla="*/ 263 h 130"/>
                <a:gd name="T18" fmla="*/ 87 w 81"/>
                <a:gd name="T19" fmla="*/ 258 h 130"/>
                <a:gd name="T20" fmla="*/ 82 w 81"/>
                <a:gd name="T21" fmla="*/ 244 h 130"/>
                <a:gd name="T22" fmla="*/ 82 w 81"/>
                <a:gd name="T23" fmla="*/ 229 h 130"/>
                <a:gd name="T24" fmla="*/ 82 w 81"/>
                <a:gd name="T25" fmla="*/ 219 h 130"/>
                <a:gd name="T26" fmla="*/ 82 w 81"/>
                <a:gd name="T27" fmla="*/ 210 h 130"/>
                <a:gd name="T28" fmla="*/ 133 w 81"/>
                <a:gd name="T29" fmla="*/ 0 h 130"/>
                <a:gd name="T30" fmla="*/ 174 w 81"/>
                <a:gd name="T31" fmla="*/ 93 h 130"/>
                <a:gd name="T32" fmla="*/ 184 w 81"/>
                <a:gd name="T33" fmla="*/ 127 h 130"/>
                <a:gd name="T34" fmla="*/ 179 w 81"/>
                <a:gd name="T35" fmla="*/ 141 h 130"/>
                <a:gd name="T36" fmla="*/ 190 w 81"/>
                <a:gd name="T37" fmla="*/ 151 h 130"/>
                <a:gd name="T38" fmla="*/ 215 w 81"/>
                <a:gd name="T39" fmla="*/ 190 h 130"/>
                <a:gd name="T40" fmla="*/ 220 w 81"/>
                <a:gd name="T41" fmla="*/ 210 h 130"/>
                <a:gd name="T42" fmla="*/ 231 w 81"/>
                <a:gd name="T43" fmla="*/ 219 h 130"/>
                <a:gd name="T44" fmla="*/ 251 w 81"/>
                <a:gd name="T45" fmla="*/ 224 h 130"/>
                <a:gd name="T46" fmla="*/ 236 w 81"/>
                <a:gd name="T47" fmla="*/ 254 h 130"/>
                <a:gd name="T48" fmla="*/ 231 w 81"/>
                <a:gd name="T49" fmla="*/ 273 h 130"/>
                <a:gd name="T50" fmla="*/ 231 w 81"/>
                <a:gd name="T51" fmla="*/ 278 h 130"/>
                <a:gd name="T52" fmla="*/ 220 w 81"/>
                <a:gd name="T53" fmla="*/ 293 h 130"/>
                <a:gd name="T54" fmla="*/ 220 w 81"/>
                <a:gd name="T55" fmla="*/ 302 h 130"/>
                <a:gd name="T56" fmla="*/ 236 w 81"/>
                <a:gd name="T57" fmla="*/ 317 h 130"/>
                <a:gd name="T58" fmla="*/ 256 w 81"/>
                <a:gd name="T59" fmla="*/ 297 h 130"/>
                <a:gd name="T60" fmla="*/ 261 w 81"/>
                <a:gd name="T61" fmla="*/ 307 h 130"/>
                <a:gd name="T62" fmla="*/ 266 w 81"/>
                <a:gd name="T63" fmla="*/ 312 h 130"/>
                <a:gd name="T64" fmla="*/ 266 w 81"/>
                <a:gd name="T65" fmla="*/ 337 h 130"/>
                <a:gd name="T66" fmla="*/ 277 w 81"/>
                <a:gd name="T67" fmla="*/ 361 h 130"/>
                <a:gd name="T68" fmla="*/ 272 w 81"/>
                <a:gd name="T69" fmla="*/ 371 h 130"/>
                <a:gd name="T70" fmla="*/ 287 w 81"/>
                <a:gd name="T71" fmla="*/ 380 h 130"/>
                <a:gd name="T72" fmla="*/ 292 w 81"/>
                <a:gd name="T73" fmla="*/ 395 h 130"/>
                <a:gd name="T74" fmla="*/ 292 w 81"/>
                <a:gd name="T75" fmla="*/ 410 h 130"/>
                <a:gd name="T76" fmla="*/ 302 w 81"/>
                <a:gd name="T77" fmla="*/ 424 h 130"/>
                <a:gd name="T78" fmla="*/ 313 w 81"/>
                <a:gd name="T79" fmla="*/ 410 h 130"/>
                <a:gd name="T80" fmla="*/ 333 w 81"/>
                <a:gd name="T81" fmla="*/ 419 h 130"/>
                <a:gd name="T82" fmla="*/ 343 w 81"/>
                <a:gd name="T83" fmla="*/ 410 h 130"/>
                <a:gd name="T84" fmla="*/ 364 w 81"/>
                <a:gd name="T85" fmla="*/ 415 h 130"/>
                <a:gd name="T86" fmla="*/ 374 w 81"/>
                <a:gd name="T87" fmla="*/ 419 h 130"/>
                <a:gd name="T88" fmla="*/ 389 w 81"/>
                <a:gd name="T89" fmla="*/ 410 h 130"/>
                <a:gd name="T90" fmla="*/ 405 w 81"/>
                <a:gd name="T91" fmla="*/ 415 h 130"/>
                <a:gd name="T92" fmla="*/ 415 w 81"/>
                <a:gd name="T93" fmla="*/ 429 h 130"/>
                <a:gd name="T94" fmla="*/ 379 w 81"/>
                <a:gd name="T95" fmla="*/ 634 h 130"/>
                <a:gd name="T96" fmla="*/ 0 w 81"/>
                <a:gd name="T97" fmla="*/ 566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66" name="Freeform 50"/>
            <p:cNvSpPr>
              <a:spLocks/>
            </p:cNvSpPr>
            <p:nvPr/>
          </p:nvSpPr>
          <p:spPr bwMode="auto">
            <a:xfrm>
              <a:off x="2162" y="1170"/>
              <a:ext cx="707" cy="424"/>
            </a:xfrm>
            <a:custGeom>
              <a:avLst/>
              <a:gdLst>
                <a:gd name="T0" fmla="*/ 246 w 138"/>
                <a:gd name="T1" fmla="*/ 375 h 87"/>
                <a:gd name="T2" fmla="*/ 231 w 138"/>
                <a:gd name="T3" fmla="*/ 409 h 87"/>
                <a:gd name="T4" fmla="*/ 220 w 138"/>
                <a:gd name="T5" fmla="*/ 390 h 87"/>
                <a:gd name="T6" fmla="*/ 215 w 138"/>
                <a:gd name="T7" fmla="*/ 405 h 87"/>
                <a:gd name="T8" fmla="*/ 195 w 138"/>
                <a:gd name="T9" fmla="*/ 405 h 87"/>
                <a:gd name="T10" fmla="*/ 169 w 138"/>
                <a:gd name="T11" fmla="*/ 400 h 87"/>
                <a:gd name="T12" fmla="*/ 164 w 138"/>
                <a:gd name="T13" fmla="*/ 400 h 87"/>
                <a:gd name="T14" fmla="*/ 149 w 138"/>
                <a:gd name="T15" fmla="*/ 400 h 87"/>
                <a:gd name="T16" fmla="*/ 133 w 138"/>
                <a:gd name="T17" fmla="*/ 400 h 87"/>
                <a:gd name="T18" fmla="*/ 123 w 138"/>
                <a:gd name="T19" fmla="*/ 405 h 87"/>
                <a:gd name="T20" fmla="*/ 118 w 138"/>
                <a:gd name="T21" fmla="*/ 390 h 87"/>
                <a:gd name="T22" fmla="*/ 118 w 138"/>
                <a:gd name="T23" fmla="*/ 375 h 87"/>
                <a:gd name="T24" fmla="*/ 102 w 138"/>
                <a:gd name="T25" fmla="*/ 366 h 87"/>
                <a:gd name="T26" fmla="*/ 102 w 138"/>
                <a:gd name="T27" fmla="*/ 351 h 87"/>
                <a:gd name="T28" fmla="*/ 92 w 138"/>
                <a:gd name="T29" fmla="*/ 336 h 87"/>
                <a:gd name="T30" fmla="*/ 92 w 138"/>
                <a:gd name="T31" fmla="*/ 307 h 87"/>
                <a:gd name="T32" fmla="*/ 87 w 138"/>
                <a:gd name="T33" fmla="*/ 292 h 87"/>
                <a:gd name="T34" fmla="*/ 82 w 138"/>
                <a:gd name="T35" fmla="*/ 288 h 87"/>
                <a:gd name="T36" fmla="*/ 77 w 138"/>
                <a:gd name="T37" fmla="*/ 288 h 87"/>
                <a:gd name="T38" fmla="*/ 56 w 138"/>
                <a:gd name="T39" fmla="*/ 302 h 87"/>
                <a:gd name="T40" fmla="*/ 46 w 138"/>
                <a:gd name="T41" fmla="*/ 283 h 87"/>
                <a:gd name="T42" fmla="*/ 46 w 138"/>
                <a:gd name="T43" fmla="*/ 273 h 87"/>
                <a:gd name="T44" fmla="*/ 56 w 138"/>
                <a:gd name="T45" fmla="*/ 258 h 87"/>
                <a:gd name="T46" fmla="*/ 56 w 138"/>
                <a:gd name="T47" fmla="*/ 244 h 87"/>
                <a:gd name="T48" fmla="*/ 61 w 138"/>
                <a:gd name="T49" fmla="*/ 234 h 87"/>
                <a:gd name="T50" fmla="*/ 72 w 138"/>
                <a:gd name="T51" fmla="*/ 205 h 87"/>
                <a:gd name="T52" fmla="*/ 56 w 138"/>
                <a:gd name="T53" fmla="*/ 195 h 87"/>
                <a:gd name="T54" fmla="*/ 41 w 138"/>
                <a:gd name="T55" fmla="*/ 185 h 87"/>
                <a:gd name="T56" fmla="*/ 31 w 138"/>
                <a:gd name="T57" fmla="*/ 151 h 87"/>
                <a:gd name="T58" fmla="*/ 10 w 138"/>
                <a:gd name="T59" fmla="*/ 132 h 87"/>
                <a:gd name="T60" fmla="*/ 10 w 138"/>
                <a:gd name="T61" fmla="*/ 122 h 87"/>
                <a:gd name="T62" fmla="*/ 10 w 138"/>
                <a:gd name="T63" fmla="*/ 97 h 87"/>
                <a:gd name="T64" fmla="*/ 15 w 138"/>
                <a:gd name="T65" fmla="*/ 0 h 87"/>
                <a:gd name="T66" fmla="*/ 251 w 138"/>
                <a:gd name="T67" fmla="*/ 39 h 87"/>
                <a:gd name="T68" fmla="*/ 707 w 138"/>
                <a:gd name="T69" fmla="*/ 93 h 87"/>
                <a:gd name="T70" fmla="*/ 676 w 138"/>
                <a:gd name="T71" fmla="*/ 424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AAC8F5"/>
            </a:solidFill>
            <a:ln w="12700" cmpd="sng">
              <a:solidFill>
                <a:schemeClr val="tx1"/>
              </a:solidFill>
              <a:prstDash val="solid"/>
              <a:round/>
              <a:headEnd/>
              <a:tailEnd/>
            </a:ln>
          </p:spPr>
          <p:txBody>
            <a:bodyPr>
              <a:prstTxWarp prst="textNoShape">
                <a:avLst/>
              </a:prstTxWarp>
            </a:bodyPr>
            <a:lstStyle/>
            <a:p>
              <a:endParaRPr lang="en-US"/>
            </a:p>
          </p:txBody>
        </p:sp>
        <p:sp>
          <p:nvSpPr>
            <p:cNvPr id="32967" name="Freeform 51"/>
            <p:cNvSpPr>
              <a:spLocks/>
            </p:cNvSpPr>
            <p:nvPr/>
          </p:nvSpPr>
          <p:spPr bwMode="auto">
            <a:xfrm>
              <a:off x="1737" y="1677"/>
              <a:ext cx="440" cy="649"/>
            </a:xfrm>
            <a:custGeom>
              <a:avLst/>
              <a:gdLst>
                <a:gd name="T0" fmla="*/ 67 w 86"/>
                <a:gd name="T1" fmla="*/ 0 h 133"/>
                <a:gd name="T2" fmla="*/ 0 w 86"/>
                <a:gd name="T3" fmla="*/ 249 h 133"/>
                <a:gd name="T4" fmla="*/ 287 w 86"/>
                <a:gd name="T5" fmla="*/ 649 h 133"/>
                <a:gd name="T6" fmla="*/ 287 w 86"/>
                <a:gd name="T7" fmla="*/ 644 h 133"/>
                <a:gd name="T8" fmla="*/ 287 w 86"/>
                <a:gd name="T9" fmla="*/ 639 h 133"/>
                <a:gd name="T10" fmla="*/ 292 w 86"/>
                <a:gd name="T11" fmla="*/ 620 h 133"/>
                <a:gd name="T12" fmla="*/ 292 w 86"/>
                <a:gd name="T13" fmla="*/ 615 h 133"/>
                <a:gd name="T14" fmla="*/ 292 w 86"/>
                <a:gd name="T15" fmla="*/ 576 h 133"/>
                <a:gd name="T16" fmla="*/ 292 w 86"/>
                <a:gd name="T17" fmla="*/ 561 h 133"/>
                <a:gd name="T18" fmla="*/ 292 w 86"/>
                <a:gd name="T19" fmla="*/ 556 h 133"/>
                <a:gd name="T20" fmla="*/ 307 w 86"/>
                <a:gd name="T21" fmla="*/ 556 h 133"/>
                <a:gd name="T22" fmla="*/ 317 w 86"/>
                <a:gd name="T23" fmla="*/ 556 h 133"/>
                <a:gd name="T24" fmla="*/ 322 w 86"/>
                <a:gd name="T25" fmla="*/ 561 h 133"/>
                <a:gd name="T26" fmla="*/ 322 w 86"/>
                <a:gd name="T27" fmla="*/ 566 h 133"/>
                <a:gd name="T28" fmla="*/ 327 w 86"/>
                <a:gd name="T29" fmla="*/ 571 h 133"/>
                <a:gd name="T30" fmla="*/ 338 w 86"/>
                <a:gd name="T31" fmla="*/ 571 h 133"/>
                <a:gd name="T32" fmla="*/ 348 w 86"/>
                <a:gd name="T33" fmla="*/ 537 h 133"/>
                <a:gd name="T34" fmla="*/ 358 w 86"/>
                <a:gd name="T35" fmla="*/ 493 h 133"/>
                <a:gd name="T36" fmla="*/ 440 w 86"/>
                <a:gd name="T37" fmla="*/ 83 h 133"/>
                <a:gd name="T38" fmla="*/ 251 w 86"/>
                <a:gd name="T39" fmla="*/ 44 h 133"/>
                <a:gd name="T40" fmla="*/ 67 w 86"/>
                <a:gd name="T41" fmla="*/ 0 h 133"/>
                <a:gd name="T42" fmla="*/ 6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sp>
          <p:nvSpPr>
            <p:cNvPr id="32968" name="Freeform 52"/>
            <p:cNvSpPr>
              <a:spLocks/>
            </p:cNvSpPr>
            <p:nvPr/>
          </p:nvSpPr>
          <p:spPr bwMode="auto">
            <a:xfrm>
              <a:off x="1967" y="2170"/>
              <a:ext cx="467" cy="517"/>
            </a:xfrm>
            <a:custGeom>
              <a:avLst/>
              <a:gdLst>
                <a:gd name="T0" fmla="*/ 400 w 91"/>
                <a:gd name="T1" fmla="*/ 517 h 106"/>
                <a:gd name="T2" fmla="*/ 467 w 91"/>
                <a:gd name="T3" fmla="*/ 49 h 106"/>
                <a:gd name="T4" fmla="*/ 128 w 91"/>
                <a:gd name="T5" fmla="*/ 0 h 106"/>
                <a:gd name="T6" fmla="*/ 128 w 91"/>
                <a:gd name="T7" fmla="*/ 0 h 106"/>
                <a:gd name="T8" fmla="*/ 118 w 91"/>
                <a:gd name="T9" fmla="*/ 44 h 106"/>
                <a:gd name="T10" fmla="*/ 108 w 91"/>
                <a:gd name="T11" fmla="*/ 78 h 106"/>
                <a:gd name="T12" fmla="*/ 98 w 91"/>
                <a:gd name="T13" fmla="*/ 78 h 106"/>
                <a:gd name="T14" fmla="*/ 92 w 91"/>
                <a:gd name="T15" fmla="*/ 73 h 106"/>
                <a:gd name="T16" fmla="*/ 92 w 91"/>
                <a:gd name="T17" fmla="*/ 68 h 106"/>
                <a:gd name="T18" fmla="*/ 87 w 91"/>
                <a:gd name="T19" fmla="*/ 63 h 106"/>
                <a:gd name="T20" fmla="*/ 77 w 91"/>
                <a:gd name="T21" fmla="*/ 63 h 106"/>
                <a:gd name="T22" fmla="*/ 62 w 91"/>
                <a:gd name="T23" fmla="*/ 63 h 106"/>
                <a:gd name="T24" fmla="*/ 62 w 91"/>
                <a:gd name="T25" fmla="*/ 68 h 106"/>
                <a:gd name="T26" fmla="*/ 62 w 91"/>
                <a:gd name="T27" fmla="*/ 83 h 106"/>
                <a:gd name="T28" fmla="*/ 62 w 91"/>
                <a:gd name="T29" fmla="*/ 122 h 106"/>
                <a:gd name="T30" fmla="*/ 62 w 91"/>
                <a:gd name="T31" fmla="*/ 127 h 106"/>
                <a:gd name="T32" fmla="*/ 56 w 91"/>
                <a:gd name="T33" fmla="*/ 146 h 106"/>
                <a:gd name="T34" fmla="*/ 56 w 91"/>
                <a:gd name="T35" fmla="*/ 151 h 106"/>
                <a:gd name="T36" fmla="*/ 56 w 91"/>
                <a:gd name="T37" fmla="*/ 156 h 106"/>
                <a:gd name="T38" fmla="*/ 56 w 91"/>
                <a:gd name="T39" fmla="*/ 166 h 106"/>
                <a:gd name="T40" fmla="*/ 56 w 91"/>
                <a:gd name="T41" fmla="*/ 171 h 106"/>
                <a:gd name="T42" fmla="*/ 56 w 91"/>
                <a:gd name="T43" fmla="*/ 176 h 106"/>
                <a:gd name="T44" fmla="*/ 62 w 91"/>
                <a:gd name="T45" fmla="*/ 185 h 106"/>
                <a:gd name="T46" fmla="*/ 62 w 91"/>
                <a:gd name="T47" fmla="*/ 190 h 106"/>
                <a:gd name="T48" fmla="*/ 62 w 91"/>
                <a:gd name="T49" fmla="*/ 200 h 106"/>
                <a:gd name="T50" fmla="*/ 67 w 91"/>
                <a:gd name="T51" fmla="*/ 210 h 106"/>
                <a:gd name="T52" fmla="*/ 67 w 91"/>
                <a:gd name="T53" fmla="*/ 210 h 106"/>
                <a:gd name="T54" fmla="*/ 72 w 91"/>
                <a:gd name="T55" fmla="*/ 215 h 106"/>
                <a:gd name="T56" fmla="*/ 77 w 91"/>
                <a:gd name="T57" fmla="*/ 224 h 106"/>
                <a:gd name="T58" fmla="*/ 72 w 91"/>
                <a:gd name="T59" fmla="*/ 224 h 106"/>
                <a:gd name="T60" fmla="*/ 72 w 91"/>
                <a:gd name="T61" fmla="*/ 224 h 106"/>
                <a:gd name="T62" fmla="*/ 62 w 91"/>
                <a:gd name="T63" fmla="*/ 229 h 106"/>
                <a:gd name="T64" fmla="*/ 51 w 91"/>
                <a:gd name="T65" fmla="*/ 234 h 106"/>
                <a:gd name="T66" fmla="*/ 46 w 91"/>
                <a:gd name="T67" fmla="*/ 244 h 106"/>
                <a:gd name="T68" fmla="*/ 36 w 91"/>
                <a:gd name="T69" fmla="*/ 268 h 106"/>
                <a:gd name="T70" fmla="*/ 26 w 91"/>
                <a:gd name="T71" fmla="*/ 283 h 106"/>
                <a:gd name="T72" fmla="*/ 15 w 91"/>
                <a:gd name="T73" fmla="*/ 283 h 106"/>
                <a:gd name="T74" fmla="*/ 15 w 91"/>
                <a:gd name="T75" fmla="*/ 288 h 106"/>
                <a:gd name="T76" fmla="*/ 21 w 91"/>
                <a:gd name="T77" fmla="*/ 293 h 106"/>
                <a:gd name="T78" fmla="*/ 15 w 91"/>
                <a:gd name="T79" fmla="*/ 298 h 106"/>
                <a:gd name="T80" fmla="*/ 15 w 91"/>
                <a:gd name="T81" fmla="*/ 307 h 106"/>
                <a:gd name="T82" fmla="*/ 15 w 91"/>
                <a:gd name="T83" fmla="*/ 312 h 106"/>
                <a:gd name="T84" fmla="*/ 26 w 91"/>
                <a:gd name="T85" fmla="*/ 322 h 106"/>
                <a:gd name="T86" fmla="*/ 31 w 91"/>
                <a:gd name="T87" fmla="*/ 327 h 106"/>
                <a:gd name="T88" fmla="*/ 26 w 91"/>
                <a:gd name="T89" fmla="*/ 327 h 106"/>
                <a:gd name="T90" fmla="*/ 26 w 91"/>
                <a:gd name="T91" fmla="*/ 337 h 106"/>
                <a:gd name="T92" fmla="*/ 21 w 91"/>
                <a:gd name="T93" fmla="*/ 341 h 106"/>
                <a:gd name="T94" fmla="*/ 15 w 91"/>
                <a:gd name="T95" fmla="*/ 341 h 106"/>
                <a:gd name="T96" fmla="*/ 5 w 91"/>
                <a:gd name="T97" fmla="*/ 337 h 106"/>
                <a:gd name="T98" fmla="*/ 0 w 91"/>
                <a:gd name="T99" fmla="*/ 356 h 106"/>
                <a:gd name="T100" fmla="*/ 251 w 91"/>
                <a:gd name="T101" fmla="*/ 497 h 106"/>
                <a:gd name="T102" fmla="*/ 400 w 91"/>
                <a:gd name="T103" fmla="*/ 517 h 106"/>
                <a:gd name="T104" fmla="*/ 400 w 91"/>
                <a:gd name="T105" fmla="*/ 517 h 106"/>
                <a:gd name="T106" fmla="*/ 400 w 91"/>
                <a:gd name="T107" fmla="*/ 51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69" name="Freeform 53"/>
            <p:cNvSpPr>
              <a:spLocks/>
            </p:cNvSpPr>
            <p:nvPr/>
          </p:nvSpPr>
          <p:spPr bwMode="auto">
            <a:xfrm>
              <a:off x="3265" y="1248"/>
              <a:ext cx="455" cy="487"/>
            </a:xfrm>
            <a:custGeom>
              <a:avLst/>
              <a:gdLst>
                <a:gd name="T0" fmla="*/ 41 w 89"/>
                <a:gd name="T1" fmla="*/ 336 h 100"/>
                <a:gd name="T2" fmla="*/ 20 w 89"/>
                <a:gd name="T3" fmla="*/ 312 h 100"/>
                <a:gd name="T4" fmla="*/ 36 w 89"/>
                <a:gd name="T5" fmla="*/ 292 h 100"/>
                <a:gd name="T6" fmla="*/ 36 w 89"/>
                <a:gd name="T7" fmla="*/ 273 h 100"/>
                <a:gd name="T8" fmla="*/ 26 w 89"/>
                <a:gd name="T9" fmla="*/ 229 h 100"/>
                <a:gd name="T10" fmla="*/ 26 w 89"/>
                <a:gd name="T11" fmla="*/ 209 h 100"/>
                <a:gd name="T12" fmla="*/ 20 w 89"/>
                <a:gd name="T13" fmla="*/ 161 h 100"/>
                <a:gd name="T14" fmla="*/ 10 w 89"/>
                <a:gd name="T15" fmla="*/ 127 h 100"/>
                <a:gd name="T16" fmla="*/ 0 w 89"/>
                <a:gd name="T17" fmla="*/ 78 h 100"/>
                <a:gd name="T18" fmla="*/ 5 w 89"/>
                <a:gd name="T19" fmla="*/ 58 h 100"/>
                <a:gd name="T20" fmla="*/ 0 w 89"/>
                <a:gd name="T21" fmla="*/ 34 h 100"/>
                <a:gd name="T22" fmla="*/ 118 w 89"/>
                <a:gd name="T23" fmla="*/ 15 h 100"/>
                <a:gd name="T24" fmla="*/ 128 w 89"/>
                <a:gd name="T25" fmla="*/ 5 h 100"/>
                <a:gd name="T26" fmla="*/ 143 w 89"/>
                <a:gd name="T27" fmla="*/ 24 h 100"/>
                <a:gd name="T28" fmla="*/ 143 w 89"/>
                <a:gd name="T29" fmla="*/ 49 h 100"/>
                <a:gd name="T30" fmla="*/ 164 w 89"/>
                <a:gd name="T31" fmla="*/ 58 h 100"/>
                <a:gd name="T32" fmla="*/ 174 w 89"/>
                <a:gd name="T33" fmla="*/ 63 h 100"/>
                <a:gd name="T34" fmla="*/ 194 w 89"/>
                <a:gd name="T35" fmla="*/ 63 h 100"/>
                <a:gd name="T36" fmla="*/ 199 w 89"/>
                <a:gd name="T37" fmla="*/ 68 h 100"/>
                <a:gd name="T38" fmla="*/ 220 w 89"/>
                <a:gd name="T39" fmla="*/ 63 h 100"/>
                <a:gd name="T40" fmla="*/ 261 w 89"/>
                <a:gd name="T41" fmla="*/ 68 h 100"/>
                <a:gd name="T42" fmla="*/ 266 w 89"/>
                <a:gd name="T43" fmla="*/ 73 h 100"/>
                <a:gd name="T44" fmla="*/ 271 w 89"/>
                <a:gd name="T45" fmla="*/ 73 h 100"/>
                <a:gd name="T46" fmla="*/ 276 w 89"/>
                <a:gd name="T47" fmla="*/ 88 h 100"/>
                <a:gd name="T48" fmla="*/ 291 w 89"/>
                <a:gd name="T49" fmla="*/ 83 h 100"/>
                <a:gd name="T50" fmla="*/ 302 w 89"/>
                <a:gd name="T51" fmla="*/ 83 h 100"/>
                <a:gd name="T52" fmla="*/ 317 w 89"/>
                <a:gd name="T53" fmla="*/ 93 h 100"/>
                <a:gd name="T54" fmla="*/ 327 w 89"/>
                <a:gd name="T55" fmla="*/ 102 h 100"/>
                <a:gd name="T56" fmla="*/ 348 w 89"/>
                <a:gd name="T57" fmla="*/ 102 h 100"/>
                <a:gd name="T58" fmla="*/ 373 w 89"/>
                <a:gd name="T59" fmla="*/ 88 h 100"/>
                <a:gd name="T60" fmla="*/ 414 w 89"/>
                <a:gd name="T61" fmla="*/ 97 h 100"/>
                <a:gd name="T62" fmla="*/ 424 w 89"/>
                <a:gd name="T63" fmla="*/ 97 h 100"/>
                <a:gd name="T64" fmla="*/ 440 w 89"/>
                <a:gd name="T65" fmla="*/ 102 h 100"/>
                <a:gd name="T66" fmla="*/ 445 w 89"/>
                <a:gd name="T67" fmla="*/ 107 h 100"/>
                <a:gd name="T68" fmla="*/ 414 w 89"/>
                <a:gd name="T69" fmla="*/ 122 h 100"/>
                <a:gd name="T70" fmla="*/ 399 w 89"/>
                <a:gd name="T71" fmla="*/ 136 h 100"/>
                <a:gd name="T72" fmla="*/ 373 w 89"/>
                <a:gd name="T73" fmla="*/ 146 h 100"/>
                <a:gd name="T74" fmla="*/ 302 w 89"/>
                <a:gd name="T75" fmla="*/ 214 h 100"/>
                <a:gd name="T76" fmla="*/ 291 w 89"/>
                <a:gd name="T77" fmla="*/ 224 h 100"/>
                <a:gd name="T78" fmla="*/ 291 w 89"/>
                <a:gd name="T79" fmla="*/ 273 h 100"/>
                <a:gd name="T80" fmla="*/ 266 w 89"/>
                <a:gd name="T81" fmla="*/ 287 h 100"/>
                <a:gd name="T82" fmla="*/ 266 w 89"/>
                <a:gd name="T83" fmla="*/ 297 h 100"/>
                <a:gd name="T84" fmla="*/ 266 w 89"/>
                <a:gd name="T85" fmla="*/ 317 h 100"/>
                <a:gd name="T86" fmla="*/ 271 w 89"/>
                <a:gd name="T87" fmla="*/ 336 h 100"/>
                <a:gd name="T88" fmla="*/ 266 w 89"/>
                <a:gd name="T89" fmla="*/ 356 h 100"/>
                <a:gd name="T90" fmla="*/ 271 w 89"/>
                <a:gd name="T91" fmla="*/ 385 h 100"/>
                <a:gd name="T92" fmla="*/ 281 w 89"/>
                <a:gd name="T93" fmla="*/ 390 h 100"/>
                <a:gd name="T94" fmla="*/ 297 w 89"/>
                <a:gd name="T95" fmla="*/ 394 h 100"/>
                <a:gd name="T96" fmla="*/ 302 w 89"/>
                <a:gd name="T97" fmla="*/ 404 h 100"/>
                <a:gd name="T98" fmla="*/ 327 w 89"/>
                <a:gd name="T99" fmla="*/ 424 h 100"/>
                <a:gd name="T100" fmla="*/ 368 w 89"/>
                <a:gd name="T101" fmla="*/ 448 h 100"/>
                <a:gd name="T102" fmla="*/ 368 w 89"/>
                <a:gd name="T103" fmla="*/ 463 h 100"/>
                <a:gd name="T104" fmla="*/ 41 w 89"/>
                <a:gd name="T105" fmla="*/ 48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AAC8F5"/>
            </a:solidFill>
            <a:ln w="12700" cmpd="sng">
              <a:solidFill>
                <a:schemeClr val="tx1"/>
              </a:solidFill>
              <a:prstDash val="solid"/>
              <a:round/>
              <a:headEnd/>
              <a:tailEnd/>
            </a:ln>
          </p:spPr>
          <p:txBody>
            <a:bodyPr>
              <a:prstTxWarp prst="textNoShape">
                <a:avLst/>
              </a:prstTxWarp>
            </a:bodyPr>
            <a:lstStyle/>
            <a:p>
              <a:endParaRPr lang="en-US"/>
            </a:p>
          </p:txBody>
        </p:sp>
        <p:sp>
          <p:nvSpPr>
            <p:cNvPr id="32970" name="Freeform 54"/>
            <p:cNvSpPr>
              <a:spLocks/>
            </p:cNvSpPr>
            <p:nvPr/>
          </p:nvSpPr>
          <p:spPr bwMode="auto">
            <a:xfrm>
              <a:off x="3474" y="2604"/>
              <a:ext cx="395" cy="322"/>
            </a:xfrm>
            <a:custGeom>
              <a:avLst/>
              <a:gdLst>
                <a:gd name="T0" fmla="*/ 210 w 77"/>
                <a:gd name="T1" fmla="*/ 5 h 66"/>
                <a:gd name="T2" fmla="*/ 226 w 77"/>
                <a:gd name="T3" fmla="*/ 49 h 66"/>
                <a:gd name="T4" fmla="*/ 221 w 77"/>
                <a:gd name="T5" fmla="*/ 63 h 66"/>
                <a:gd name="T6" fmla="*/ 205 w 77"/>
                <a:gd name="T7" fmla="*/ 107 h 66"/>
                <a:gd name="T8" fmla="*/ 328 w 77"/>
                <a:gd name="T9" fmla="*/ 161 h 66"/>
                <a:gd name="T10" fmla="*/ 328 w 77"/>
                <a:gd name="T11" fmla="*/ 195 h 66"/>
                <a:gd name="T12" fmla="*/ 323 w 77"/>
                <a:gd name="T13" fmla="*/ 220 h 66"/>
                <a:gd name="T14" fmla="*/ 298 w 77"/>
                <a:gd name="T15" fmla="*/ 215 h 66"/>
                <a:gd name="T16" fmla="*/ 287 w 77"/>
                <a:gd name="T17" fmla="*/ 239 h 66"/>
                <a:gd name="T18" fmla="*/ 318 w 77"/>
                <a:gd name="T19" fmla="*/ 234 h 66"/>
                <a:gd name="T20" fmla="*/ 339 w 77"/>
                <a:gd name="T21" fmla="*/ 229 h 66"/>
                <a:gd name="T22" fmla="*/ 328 w 77"/>
                <a:gd name="T23" fmla="*/ 239 h 66"/>
                <a:gd name="T24" fmla="*/ 339 w 77"/>
                <a:gd name="T25" fmla="*/ 249 h 66"/>
                <a:gd name="T26" fmla="*/ 364 w 77"/>
                <a:gd name="T27" fmla="*/ 229 h 66"/>
                <a:gd name="T28" fmla="*/ 380 w 77"/>
                <a:gd name="T29" fmla="*/ 234 h 66"/>
                <a:gd name="T30" fmla="*/ 374 w 77"/>
                <a:gd name="T31" fmla="*/ 249 h 66"/>
                <a:gd name="T32" fmla="*/ 349 w 77"/>
                <a:gd name="T33" fmla="*/ 273 h 66"/>
                <a:gd name="T34" fmla="*/ 364 w 77"/>
                <a:gd name="T35" fmla="*/ 293 h 66"/>
                <a:gd name="T36" fmla="*/ 395 w 77"/>
                <a:gd name="T37" fmla="*/ 317 h 66"/>
                <a:gd name="T38" fmla="*/ 364 w 77"/>
                <a:gd name="T39" fmla="*/ 307 h 66"/>
                <a:gd name="T40" fmla="*/ 328 w 77"/>
                <a:gd name="T41" fmla="*/ 288 h 66"/>
                <a:gd name="T42" fmla="*/ 313 w 77"/>
                <a:gd name="T43" fmla="*/ 302 h 66"/>
                <a:gd name="T44" fmla="*/ 308 w 77"/>
                <a:gd name="T45" fmla="*/ 317 h 66"/>
                <a:gd name="T46" fmla="*/ 292 w 77"/>
                <a:gd name="T47" fmla="*/ 307 h 66"/>
                <a:gd name="T48" fmla="*/ 277 w 77"/>
                <a:gd name="T49" fmla="*/ 307 h 66"/>
                <a:gd name="T50" fmla="*/ 251 w 77"/>
                <a:gd name="T51" fmla="*/ 312 h 66"/>
                <a:gd name="T52" fmla="*/ 210 w 77"/>
                <a:gd name="T53" fmla="*/ 288 h 66"/>
                <a:gd name="T54" fmla="*/ 195 w 77"/>
                <a:gd name="T55" fmla="*/ 278 h 66"/>
                <a:gd name="T56" fmla="*/ 190 w 77"/>
                <a:gd name="T57" fmla="*/ 273 h 66"/>
                <a:gd name="T58" fmla="*/ 174 w 77"/>
                <a:gd name="T59" fmla="*/ 268 h 66"/>
                <a:gd name="T60" fmla="*/ 169 w 77"/>
                <a:gd name="T61" fmla="*/ 263 h 66"/>
                <a:gd name="T62" fmla="*/ 159 w 77"/>
                <a:gd name="T63" fmla="*/ 283 h 66"/>
                <a:gd name="T64" fmla="*/ 77 w 77"/>
                <a:gd name="T65" fmla="*/ 273 h 66"/>
                <a:gd name="T66" fmla="*/ 21 w 77"/>
                <a:gd name="T67" fmla="*/ 268 h 66"/>
                <a:gd name="T68" fmla="*/ 26 w 77"/>
                <a:gd name="T69" fmla="*/ 259 h 66"/>
                <a:gd name="T70" fmla="*/ 31 w 77"/>
                <a:gd name="T71" fmla="*/ 224 h 66"/>
                <a:gd name="T72" fmla="*/ 31 w 77"/>
                <a:gd name="T73" fmla="*/ 205 h 66"/>
                <a:gd name="T74" fmla="*/ 46 w 77"/>
                <a:gd name="T75" fmla="*/ 181 h 66"/>
                <a:gd name="T76" fmla="*/ 36 w 77"/>
                <a:gd name="T77" fmla="*/ 146 h 66"/>
                <a:gd name="T78" fmla="*/ 31 w 77"/>
                <a:gd name="T79" fmla="*/ 137 h 66"/>
                <a:gd name="T80" fmla="*/ 21 w 77"/>
                <a:gd name="T81" fmla="*/ 122 h 66"/>
                <a:gd name="T82" fmla="*/ 5 w 77"/>
                <a:gd name="T83" fmla="*/ 93 h 66"/>
                <a:gd name="T84" fmla="*/ 0 w 77"/>
                <a:gd name="T85" fmla="*/ 5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71" name="Freeform 55"/>
            <p:cNvSpPr>
              <a:spLocks/>
            </p:cNvSpPr>
            <p:nvPr/>
          </p:nvSpPr>
          <p:spPr bwMode="auto">
            <a:xfrm>
              <a:off x="3633" y="1799"/>
              <a:ext cx="277" cy="463"/>
            </a:xfrm>
            <a:custGeom>
              <a:avLst/>
              <a:gdLst>
                <a:gd name="T0" fmla="*/ 46 w 54"/>
                <a:gd name="T1" fmla="*/ 10 h 95"/>
                <a:gd name="T2" fmla="*/ 62 w 54"/>
                <a:gd name="T3" fmla="*/ 24 h 95"/>
                <a:gd name="T4" fmla="*/ 77 w 54"/>
                <a:gd name="T5" fmla="*/ 39 h 95"/>
                <a:gd name="T6" fmla="*/ 77 w 54"/>
                <a:gd name="T7" fmla="*/ 58 h 95"/>
                <a:gd name="T8" fmla="*/ 72 w 54"/>
                <a:gd name="T9" fmla="*/ 73 h 95"/>
                <a:gd name="T10" fmla="*/ 56 w 54"/>
                <a:gd name="T11" fmla="*/ 93 h 95"/>
                <a:gd name="T12" fmla="*/ 46 w 54"/>
                <a:gd name="T13" fmla="*/ 97 h 95"/>
                <a:gd name="T14" fmla="*/ 26 w 54"/>
                <a:gd name="T15" fmla="*/ 102 h 95"/>
                <a:gd name="T16" fmla="*/ 21 w 54"/>
                <a:gd name="T17" fmla="*/ 117 h 95"/>
                <a:gd name="T18" fmla="*/ 31 w 54"/>
                <a:gd name="T19" fmla="*/ 132 h 95"/>
                <a:gd name="T20" fmla="*/ 21 w 54"/>
                <a:gd name="T21" fmla="*/ 166 h 95"/>
                <a:gd name="T22" fmla="*/ 5 w 54"/>
                <a:gd name="T23" fmla="*/ 175 h 95"/>
                <a:gd name="T24" fmla="*/ 0 w 54"/>
                <a:gd name="T25" fmla="*/ 190 h 95"/>
                <a:gd name="T26" fmla="*/ 0 w 54"/>
                <a:gd name="T27" fmla="*/ 200 h 95"/>
                <a:gd name="T28" fmla="*/ 5 w 54"/>
                <a:gd name="T29" fmla="*/ 234 h 95"/>
                <a:gd name="T30" fmla="*/ 26 w 54"/>
                <a:gd name="T31" fmla="*/ 258 h 95"/>
                <a:gd name="T32" fmla="*/ 51 w 54"/>
                <a:gd name="T33" fmla="*/ 278 h 95"/>
                <a:gd name="T34" fmla="*/ 67 w 54"/>
                <a:gd name="T35" fmla="*/ 312 h 95"/>
                <a:gd name="T36" fmla="*/ 77 w 54"/>
                <a:gd name="T37" fmla="*/ 302 h 95"/>
                <a:gd name="T38" fmla="*/ 97 w 54"/>
                <a:gd name="T39" fmla="*/ 317 h 95"/>
                <a:gd name="T40" fmla="*/ 97 w 54"/>
                <a:gd name="T41" fmla="*/ 336 h 95"/>
                <a:gd name="T42" fmla="*/ 82 w 54"/>
                <a:gd name="T43" fmla="*/ 356 h 95"/>
                <a:gd name="T44" fmla="*/ 97 w 54"/>
                <a:gd name="T45" fmla="*/ 380 h 95"/>
                <a:gd name="T46" fmla="*/ 123 w 54"/>
                <a:gd name="T47" fmla="*/ 395 h 95"/>
                <a:gd name="T48" fmla="*/ 149 w 54"/>
                <a:gd name="T49" fmla="*/ 424 h 95"/>
                <a:gd name="T50" fmla="*/ 154 w 54"/>
                <a:gd name="T51" fmla="*/ 434 h 95"/>
                <a:gd name="T52" fmla="*/ 149 w 54"/>
                <a:gd name="T53" fmla="*/ 444 h 95"/>
                <a:gd name="T54" fmla="*/ 164 w 54"/>
                <a:gd name="T55" fmla="*/ 463 h 95"/>
                <a:gd name="T56" fmla="*/ 169 w 54"/>
                <a:gd name="T57" fmla="*/ 458 h 95"/>
                <a:gd name="T58" fmla="*/ 174 w 54"/>
                <a:gd name="T59" fmla="*/ 448 h 95"/>
                <a:gd name="T60" fmla="*/ 195 w 54"/>
                <a:gd name="T61" fmla="*/ 444 h 95"/>
                <a:gd name="T62" fmla="*/ 215 w 54"/>
                <a:gd name="T63" fmla="*/ 453 h 95"/>
                <a:gd name="T64" fmla="*/ 221 w 54"/>
                <a:gd name="T65" fmla="*/ 434 h 95"/>
                <a:gd name="T66" fmla="*/ 226 w 54"/>
                <a:gd name="T67" fmla="*/ 424 h 95"/>
                <a:gd name="T68" fmla="*/ 246 w 54"/>
                <a:gd name="T69" fmla="*/ 414 h 95"/>
                <a:gd name="T70" fmla="*/ 241 w 54"/>
                <a:gd name="T71" fmla="*/ 405 h 95"/>
                <a:gd name="T72" fmla="*/ 241 w 54"/>
                <a:gd name="T73" fmla="*/ 395 h 95"/>
                <a:gd name="T74" fmla="*/ 246 w 54"/>
                <a:gd name="T75" fmla="*/ 390 h 95"/>
                <a:gd name="T76" fmla="*/ 246 w 54"/>
                <a:gd name="T77" fmla="*/ 385 h 95"/>
                <a:gd name="T78" fmla="*/ 246 w 54"/>
                <a:gd name="T79" fmla="*/ 356 h 95"/>
                <a:gd name="T80" fmla="*/ 267 w 54"/>
                <a:gd name="T81" fmla="*/ 331 h 95"/>
                <a:gd name="T82" fmla="*/ 277 w 54"/>
                <a:gd name="T83" fmla="*/ 312 h 95"/>
                <a:gd name="T84" fmla="*/ 267 w 54"/>
                <a:gd name="T85" fmla="*/ 278 h 95"/>
                <a:gd name="T86" fmla="*/ 267 w 54"/>
                <a:gd name="T87" fmla="*/ 263 h 95"/>
                <a:gd name="T88" fmla="*/ 251 w 54"/>
                <a:gd name="T89" fmla="*/ 63 h 95"/>
                <a:gd name="T90" fmla="*/ 246 w 54"/>
                <a:gd name="T91" fmla="*/ 54 h 95"/>
                <a:gd name="T92" fmla="*/ 236 w 54"/>
                <a:gd name="T93" fmla="*/ 29 h 95"/>
                <a:gd name="T94" fmla="*/ 226 w 54"/>
                <a:gd name="T95" fmla="*/ 15 h 95"/>
                <a:gd name="T96" fmla="*/ 226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72" name="Freeform 56"/>
            <p:cNvSpPr>
              <a:spLocks/>
            </p:cNvSpPr>
            <p:nvPr/>
          </p:nvSpPr>
          <p:spPr bwMode="auto">
            <a:xfrm>
              <a:off x="3925" y="1506"/>
              <a:ext cx="267" cy="346"/>
            </a:xfrm>
            <a:custGeom>
              <a:avLst/>
              <a:gdLst>
                <a:gd name="T0" fmla="*/ 134 w 52"/>
                <a:gd name="T1" fmla="*/ 331 h 71"/>
                <a:gd name="T2" fmla="*/ 221 w 52"/>
                <a:gd name="T3" fmla="*/ 327 h 71"/>
                <a:gd name="T4" fmla="*/ 231 w 52"/>
                <a:gd name="T5" fmla="*/ 302 h 71"/>
                <a:gd name="T6" fmla="*/ 231 w 52"/>
                <a:gd name="T7" fmla="*/ 283 h 71"/>
                <a:gd name="T8" fmla="*/ 246 w 52"/>
                <a:gd name="T9" fmla="*/ 268 h 71"/>
                <a:gd name="T10" fmla="*/ 252 w 52"/>
                <a:gd name="T11" fmla="*/ 253 h 71"/>
                <a:gd name="T12" fmla="*/ 257 w 52"/>
                <a:gd name="T13" fmla="*/ 244 h 71"/>
                <a:gd name="T14" fmla="*/ 262 w 52"/>
                <a:gd name="T15" fmla="*/ 249 h 71"/>
                <a:gd name="T16" fmla="*/ 267 w 52"/>
                <a:gd name="T17" fmla="*/ 244 h 71"/>
                <a:gd name="T18" fmla="*/ 267 w 52"/>
                <a:gd name="T19" fmla="*/ 224 h 71"/>
                <a:gd name="T20" fmla="*/ 262 w 52"/>
                <a:gd name="T21" fmla="*/ 205 h 71"/>
                <a:gd name="T22" fmla="*/ 241 w 52"/>
                <a:gd name="T23" fmla="*/ 136 h 71"/>
                <a:gd name="T24" fmla="*/ 216 w 52"/>
                <a:gd name="T25" fmla="*/ 136 h 71"/>
                <a:gd name="T26" fmla="*/ 185 w 52"/>
                <a:gd name="T27" fmla="*/ 175 h 71"/>
                <a:gd name="T28" fmla="*/ 180 w 52"/>
                <a:gd name="T29" fmla="*/ 171 h 71"/>
                <a:gd name="T30" fmla="*/ 169 w 52"/>
                <a:gd name="T31" fmla="*/ 166 h 71"/>
                <a:gd name="T32" fmla="*/ 169 w 52"/>
                <a:gd name="T33" fmla="*/ 146 h 71"/>
                <a:gd name="T34" fmla="*/ 185 w 52"/>
                <a:gd name="T35" fmla="*/ 136 h 71"/>
                <a:gd name="T36" fmla="*/ 185 w 52"/>
                <a:gd name="T37" fmla="*/ 127 h 71"/>
                <a:gd name="T38" fmla="*/ 195 w 52"/>
                <a:gd name="T39" fmla="*/ 117 h 71"/>
                <a:gd name="T40" fmla="*/ 195 w 52"/>
                <a:gd name="T41" fmla="*/ 83 h 71"/>
                <a:gd name="T42" fmla="*/ 190 w 52"/>
                <a:gd name="T43" fmla="*/ 68 h 71"/>
                <a:gd name="T44" fmla="*/ 180 w 52"/>
                <a:gd name="T45" fmla="*/ 58 h 71"/>
                <a:gd name="T46" fmla="*/ 190 w 52"/>
                <a:gd name="T47" fmla="*/ 49 h 71"/>
                <a:gd name="T48" fmla="*/ 185 w 52"/>
                <a:gd name="T49" fmla="*/ 34 h 71"/>
                <a:gd name="T50" fmla="*/ 154 w 52"/>
                <a:gd name="T51" fmla="*/ 19 h 71"/>
                <a:gd name="T52" fmla="*/ 134 w 52"/>
                <a:gd name="T53" fmla="*/ 10 h 71"/>
                <a:gd name="T54" fmla="*/ 108 w 52"/>
                <a:gd name="T55" fmla="*/ 5 h 71"/>
                <a:gd name="T56" fmla="*/ 92 w 52"/>
                <a:gd name="T57" fmla="*/ 5 h 71"/>
                <a:gd name="T58" fmla="*/ 77 w 52"/>
                <a:gd name="T59" fmla="*/ 15 h 71"/>
                <a:gd name="T60" fmla="*/ 77 w 52"/>
                <a:gd name="T61" fmla="*/ 29 h 71"/>
                <a:gd name="T62" fmla="*/ 82 w 52"/>
                <a:gd name="T63" fmla="*/ 34 h 71"/>
                <a:gd name="T64" fmla="*/ 77 w 52"/>
                <a:gd name="T65" fmla="*/ 39 h 71"/>
                <a:gd name="T66" fmla="*/ 67 w 52"/>
                <a:gd name="T67" fmla="*/ 49 h 71"/>
                <a:gd name="T68" fmla="*/ 62 w 52"/>
                <a:gd name="T69" fmla="*/ 63 h 71"/>
                <a:gd name="T70" fmla="*/ 62 w 52"/>
                <a:gd name="T71" fmla="*/ 83 h 71"/>
                <a:gd name="T72" fmla="*/ 51 w 52"/>
                <a:gd name="T73" fmla="*/ 78 h 71"/>
                <a:gd name="T74" fmla="*/ 51 w 52"/>
                <a:gd name="T75" fmla="*/ 63 h 71"/>
                <a:gd name="T76" fmla="*/ 51 w 52"/>
                <a:gd name="T77" fmla="*/ 54 h 71"/>
                <a:gd name="T78" fmla="*/ 41 w 52"/>
                <a:gd name="T79" fmla="*/ 63 h 71"/>
                <a:gd name="T80" fmla="*/ 41 w 52"/>
                <a:gd name="T81" fmla="*/ 78 h 71"/>
                <a:gd name="T82" fmla="*/ 26 w 52"/>
                <a:gd name="T83" fmla="*/ 83 h 71"/>
                <a:gd name="T84" fmla="*/ 21 w 52"/>
                <a:gd name="T85" fmla="*/ 93 h 71"/>
                <a:gd name="T86" fmla="*/ 15 w 52"/>
                <a:gd name="T87" fmla="*/ 112 h 71"/>
                <a:gd name="T88" fmla="*/ 10 w 52"/>
                <a:gd name="T89" fmla="*/ 136 h 71"/>
                <a:gd name="T90" fmla="*/ 5 w 52"/>
                <a:gd name="T91" fmla="*/ 156 h 71"/>
                <a:gd name="T92" fmla="*/ 10 w 52"/>
                <a:gd name="T93" fmla="*/ 180 h 71"/>
                <a:gd name="T94" fmla="*/ 10 w 52"/>
                <a:gd name="T95" fmla="*/ 200 h 71"/>
                <a:gd name="T96" fmla="*/ 31 w 52"/>
                <a:gd name="T97" fmla="*/ 244 h 71"/>
                <a:gd name="T98" fmla="*/ 36 w 52"/>
                <a:gd name="T99" fmla="*/ 268 h 71"/>
                <a:gd name="T100" fmla="*/ 36 w 52"/>
                <a:gd name="T101" fmla="*/ 273 h 71"/>
                <a:gd name="T102" fmla="*/ 31 w 52"/>
                <a:gd name="T103" fmla="*/ 302 h 71"/>
                <a:gd name="T104" fmla="*/ 10 w 52"/>
                <a:gd name="T105" fmla="*/ 336 h 71"/>
                <a:gd name="T106" fmla="*/ 0 w 52"/>
                <a:gd name="T107" fmla="*/ 34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73" name="Freeform 57"/>
            <p:cNvSpPr>
              <a:spLocks/>
            </p:cNvSpPr>
            <p:nvPr/>
          </p:nvSpPr>
          <p:spPr bwMode="auto">
            <a:xfrm>
              <a:off x="3669" y="1384"/>
              <a:ext cx="426" cy="200"/>
            </a:xfrm>
            <a:custGeom>
              <a:avLst/>
              <a:gdLst>
                <a:gd name="T0" fmla="*/ 21 w 83"/>
                <a:gd name="T1" fmla="*/ 78 h 41"/>
                <a:gd name="T2" fmla="*/ 41 w 83"/>
                <a:gd name="T3" fmla="*/ 63 h 41"/>
                <a:gd name="T4" fmla="*/ 103 w 83"/>
                <a:gd name="T5" fmla="*/ 29 h 41"/>
                <a:gd name="T6" fmla="*/ 133 w 83"/>
                <a:gd name="T7" fmla="*/ 5 h 41"/>
                <a:gd name="T8" fmla="*/ 159 w 83"/>
                <a:gd name="T9" fmla="*/ 5 h 41"/>
                <a:gd name="T10" fmla="*/ 144 w 83"/>
                <a:gd name="T11" fmla="*/ 20 h 41"/>
                <a:gd name="T12" fmla="*/ 118 w 83"/>
                <a:gd name="T13" fmla="*/ 44 h 41"/>
                <a:gd name="T14" fmla="*/ 118 w 83"/>
                <a:gd name="T15" fmla="*/ 59 h 41"/>
                <a:gd name="T16" fmla="*/ 144 w 83"/>
                <a:gd name="T17" fmla="*/ 49 h 41"/>
                <a:gd name="T18" fmla="*/ 200 w 83"/>
                <a:gd name="T19" fmla="*/ 73 h 41"/>
                <a:gd name="T20" fmla="*/ 221 w 83"/>
                <a:gd name="T21" fmla="*/ 78 h 41"/>
                <a:gd name="T22" fmla="*/ 226 w 83"/>
                <a:gd name="T23" fmla="*/ 83 h 41"/>
                <a:gd name="T24" fmla="*/ 251 w 83"/>
                <a:gd name="T25" fmla="*/ 63 h 41"/>
                <a:gd name="T26" fmla="*/ 328 w 83"/>
                <a:gd name="T27" fmla="*/ 39 h 41"/>
                <a:gd name="T28" fmla="*/ 323 w 83"/>
                <a:gd name="T29" fmla="*/ 54 h 41"/>
                <a:gd name="T30" fmla="*/ 339 w 83"/>
                <a:gd name="T31" fmla="*/ 68 h 41"/>
                <a:gd name="T32" fmla="*/ 370 w 83"/>
                <a:gd name="T33" fmla="*/ 63 h 41"/>
                <a:gd name="T34" fmla="*/ 390 w 83"/>
                <a:gd name="T35" fmla="*/ 88 h 41"/>
                <a:gd name="T36" fmla="*/ 421 w 83"/>
                <a:gd name="T37" fmla="*/ 93 h 41"/>
                <a:gd name="T38" fmla="*/ 421 w 83"/>
                <a:gd name="T39" fmla="*/ 102 h 41"/>
                <a:gd name="T40" fmla="*/ 405 w 83"/>
                <a:gd name="T41" fmla="*/ 102 h 41"/>
                <a:gd name="T42" fmla="*/ 385 w 83"/>
                <a:gd name="T43" fmla="*/ 102 h 41"/>
                <a:gd name="T44" fmla="*/ 354 w 83"/>
                <a:gd name="T45" fmla="*/ 102 h 41"/>
                <a:gd name="T46" fmla="*/ 354 w 83"/>
                <a:gd name="T47" fmla="*/ 117 h 41"/>
                <a:gd name="T48" fmla="*/ 318 w 83"/>
                <a:gd name="T49" fmla="*/ 102 h 41"/>
                <a:gd name="T50" fmla="*/ 293 w 83"/>
                <a:gd name="T51" fmla="*/ 112 h 41"/>
                <a:gd name="T52" fmla="*/ 282 w 83"/>
                <a:gd name="T53" fmla="*/ 122 h 41"/>
                <a:gd name="T54" fmla="*/ 257 w 83"/>
                <a:gd name="T55" fmla="*/ 122 h 41"/>
                <a:gd name="T56" fmla="*/ 236 w 83"/>
                <a:gd name="T57" fmla="*/ 146 h 41"/>
                <a:gd name="T58" fmla="*/ 241 w 83"/>
                <a:gd name="T59" fmla="*/ 137 h 41"/>
                <a:gd name="T60" fmla="*/ 226 w 83"/>
                <a:gd name="T61" fmla="*/ 137 h 41"/>
                <a:gd name="T62" fmla="*/ 216 w 83"/>
                <a:gd name="T63" fmla="*/ 132 h 41"/>
                <a:gd name="T64" fmla="*/ 205 w 83"/>
                <a:gd name="T65" fmla="*/ 156 h 41"/>
                <a:gd name="T66" fmla="*/ 185 w 83"/>
                <a:gd name="T67" fmla="*/ 185 h 41"/>
                <a:gd name="T68" fmla="*/ 175 w 83"/>
                <a:gd name="T69" fmla="*/ 190 h 41"/>
                <a:gd name="T70" fmla="*/ 180 w 83"/>
                <a:gd name="T71" fmla="*/ 176 h 41"/>
                <a:gd name="T72" fmla="*/ 164 w 83"/>
                <a:gd name="T73" fmla="*/ 176 h 41"/>
                <a:gd name="T74" fmla="*/ 154 w 83"/>
                <a:gd name="T75" fmla="*/ 141 h 41"/>
                <a:gd name="T76" fmla="*/ 149 w 83"/>
                <a:gd name="T77" fmla="*/ 137 h 41"/>
                <a:gd name="T78" fmla="*/ 118 w 83"/>
                <a:gd name="T79" fmla="*/ 127 h 41"/>
                <a:gd name="T80" fmla="*/ 113 w 83"/>
                <a:gd name="T81" fmla="*/ 127 h 41"/>
                <a:gd name="T82" fmla="*/ 82 w 83"/>
                <a:gd name="T83" fmla="*/ 117 h 41"/>
                <a:gd name="T84" fmla="*/ 21 w 83"/>
                <a:gd name="T85" fmla="*/ 93 h 41"/>
                <a:gd name="T86" fmla="*/ 0 w 83"/>
                <a:gd name="T87" fmla="*/ 83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74" name="Freeform 58"/>
            <p:cNvSpPr>
              <a:spLocks/>
            </p:cNvSpPr>
            <p:nvPr/>
          </p:nvSpPr>
          <p:spPr bwMode="auto">
            <a:xfrm>
              <a:off x="3879" y="1838"/>
              <a:ext cx="206" cy="351"/>
            </a:xfrm>
            <a:custGeom>
              <a:avLst/>
              <a:gdLst>
                <a:gd name="T0" fmla="*/ 5 w 40"/>
                <a:gd name="T1" fmla="*/ 24 h 72"/>
                <a:gd name="T2" fmla="*/ 21 w 40"/>
                <a:gd name="T3" fmla="*/ 219 h 72"/>
                <a:gd name="T4" fmla="*/ 21 w 40"/>
                <a:gd name="T5" fmla="*/ 224 h 72"/>
                <a:gd name="T6" fmla="*/ 21 w 40"/>
                <a:gd name="T7" fmla="*/ 229 h 72"/>
                <a:gd name="T8" fmla="*/ 21 w 40"/>
                <a:gd name="T9" fmla="*/ 239 h 72"/>
                <a:gd name="T10" fmla="*/ 26 w 40"/>
                <a:gd name="T11" fmla="*/ 253 h 72"/>
                <a:gd name="T12" fmla="*/ 31 w 40"/>
                <a:gd name="T13" fmla="*/ 273 h 72"/>
                <a:gd name="T14" fmla="*/ 21 w 40"/>
                <a:gd name="T15" fmla="*/ 288 h 72"/>
                <a:gd name="T16" fmla="*/ 21 w 40"/>
                <a:gd name="T17" fmla="*/ 292 h 72"/>
                <a:gd name="T18" fmla="*/ 10 w 40"/>
                <a:gd name="T19" fmla="*/ 307 h 72"/>
                <a:gd name="T20" fmla="*/ 0 w 40"/>
                <a:gd name="T21" fmla="*/ 317 h 72"/>
                <a:gd name="T22" fmla="*/ 0 w 40"/>
                <a:gd name="T23" fmla="*/ 332 h 72"/>
                <a:gd name="T24" fmla="*/ 0 w 40"/>
                <a:gd name="T25" fmla="*/ 346 h 72"/>
                <a:gd name="T26" fmla="*/ 0 w 40"/>
                <a:gd name="T27" fmla="*/ 346 h 72"/>
                <a:gd name="T28" fmla="*/ 0 w 40"/>
                <a:gd name="T29" fmla="*/ 351 h 72"/>
                <a:gd name="T30" fmla="*/ 0 w 40"/>
                <a:gd name="T31" fmla="*/ 351 h 72"/>
                <a:gd name="T32" fmla="*/ 5 w 40"/>
                <a:gd name="T33" fmla="*/ 351 h 72"/>
                <a:gd name="T34" fmla="*/ 10 w 40"/>
                <a:gd name="T35" fmla="*/ 351 h 72"/>
                <a:gd name="T36" fmla="*/ 10 w 40"/>
                <a:gd name="T37" fmla="*/ 346 h 72"/>
                <a:gd name="T38" fmla="*/ 10 w 40"/>
                <a:gd name="T39" fmla="*/ 341 h 72"/>
                <a:gd name="T40" fmla="*/ 26 w 40"/>
                <a:gd name="T41" fmla="*/ 341 h 72"/>
                <a:gd name="T42" fmla="*/ 41 w 40"/>
                <a:gd name="T43" fmla="*/ 336 h 72"/>
                <a:gd name="T44" fmla="*/ 62 w 40"/>
                <a:gd name="T45" fmla="*/ 346 h 72"/>
                <a:gd name="T46" fmla="*/ 62 w 40"/>
                <a:gd name="T47" fmla="*/ 346 h 72"/>
                <a:gd name="T48" fmla="*/ 67 w 40"/>
                <a:gd name="T49" fmla="*/ 346 h 72"/>
                <a:gd name="T50" fmla="*/ 72 w 40"/>
                <a:gd name="T51" fmla="*/ 332 h 72"/>
                <a:gd name="T52" fmla="*/ 82 w 40"/>
                <a:gd name="T53" fmla="*/ 332 h 72"/>
                <a:gd name="T54" fmla="*/ 88 w 40"/>
                <a:gd name="T55" fmla="*/ 336 h 72"/>
                <a:gd name="T56" fmla="*/ 93 w 40"/>
                <a:gd name="T57" fmla="*/ 341 h 72"/>
                <a:gd name="T58" fmla="*/ 98 w 40"/>
                <a:gd name="T59" fmla="*/ 336 h 72"/>
                <a:gd name="T60" fmla="*/ 103 w 40"/>
                <a:gd name="T61" fmla="*/ 317 h 72"/>
                <a:gd name="T62" fmla="*/ 108 w 40"/>
                <a:gd name="T63" fmla="*/ 312 h 72"/>
                <a:gd name="T64" fmla="*/ 113 w 40"/>
                <a:gd name="T65" fmla="*/ 312 h 72"/>
                <a:gd name="T66" fmla="*/ 124 w 40"/>
                <a:gd name="T67" fmla="*/ 322 h 72"/>
                <a:gd name="T68" fmla="*/ 139 w 40"/>
                <a:gd name="T69" fmla="*/ 322 h 72"/>
                <a:gd name="T70" fmla="*/ 144 w 40"/>
                <a:gd name="T71" fmla="*/ 307 h 72"/>
                <a:gd name="T72" fmla="*/ 170 w 40"/>
                <a:gd name="T73" fmla="*/ 273 h 72"/>
                <a:gd name="T74" fmla="*/ 170 w 40"/>
                <a:gd name="T75" fmla="*/ 258 h 72"/>
                <a:gd name="T76" fmla="*/ 175 w 40"/>
                <a:gd name="T77" fmla="*/ 258 h 72"/>
                <a:gd name="T78" fmla="*/ 191 w 40"/>
                <a:gd name="T79" fmla="*/ 258 h 72"/>
                <a:gd name="T80" fmla="*/ 196 w 40"/>
                <a:gd name="T81" fmla="*/ 253 h 72"/>
                <a:gd name="T82" fmla="*/ 206 w 40"/>
                <a:gd name="T83" fmla="*/ 249 h 72"/>
                <a:gd name="T84" fmla="*/ 206 w 40"/>
                <a:gd name="T85" fmla="*/ 244 h 72"/>
                <a:gd name="T86" fmla="*/ 206 w 40"/>
                <a:gd name="T87" fmla="*/ 229 h 72"/>
                <a:gd name="T88" fmla="*/ 206 w 40"/>
                <a:gd name="T89" fmla="*/ 229 h 72"/>
                <a:gd name="T90" fmla="*/ 206 w 40"/>
                <a:gd name="T91" fmla="*/ 219 h 72"/>
                <a:gd name="T92" fmla="*/ 180 w 40"/>
                <a:gd name="T93" fmla="*/ 5 h 72"/>
                <a:gd name="T94" fmla="*/ 180 w 40"/>
                <a:gd name="T95" fmla="*/ 0 h 72"/>
                <a:gd name="T96" fmla="*/ 46 w 40"/>
                <a:gd name="T97" fmla="*/ 15 h 72"/>
                <a:gd name="T98" fmla="*/ 41 w 40"/>
                <a:gd name="T99" fmla="*/ 20 h 72"/>
                <a:gd name="T100" fmla="*/ 31 w 40"/>
                <a:gd name="T101" fmla="*/ 24 h 72"/>
                <a:gd name="T102" fmla="*/ 26 w 40"/>
                <a:gd name="T103" fmla="*/ 29 h 72"/>
                <a:gd name="T104" fmla="*/ 15 w 40"/>
                <a:gd name="T105" fmla="*/ 29 h 72"/>
                <a:gd name="T106" fmla="*/ 5 w 40"/>
                <a:gd name="T107" fmla="*/ 24 h 72"/>
                <a:gd name="T108" fmla="*/ 5 w 40"/>
                <a:gd name="T109" fmla="*/ 24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75" name="Freeform 59"/>
            <p:cNvSpPr>
              <a:spLocks/>
            </p:cNvSpPr>
            <p:nvPr/>
          </p:nvSpPr>
          <p:spPr bwMode="auto">
            <a:xfrm>
              <a:off x="3665" y="2423"/>
              <a:ext cx="240" cy="405"/>
            </a:xfrm>
            <a:custGeom>
              <a:avLst/>
              <a:gdLst>
                <a:gd name="T0" fmla="*/ 225 w 47"/>
                <a:gd name="T1" fmla="*/ 0 h 83"/>
                <a:gd name="T2" fmla="*/ 77 w 47"/>
                <a:gd name="T3" fmla="*/ 10 h 83"/>
                <a:gd name="T4" fmla="*/ 77 w 47"/>
                <a:gd name="T5" fmla="*/ 15 h 83"/>
                <a:gd name="T6" fmla="*/ 61 w 47"/>
                <a:gd name="T7" fmla="*/ 24 h 83"/>
                <a:gd name="T8" fmla="*/ 61 w 47"/>
                <a:gd name="T9" fmla="*/ 39 h 83"/>
                <a:gd name="T10" fmla="*/ 61 w 47"/>
                <a:gd name="T11" fmla="*/ 54 h 83"/>
                <a:gd name="T12" fmla="*/ 56 w 47"/>
                <a:gd name="T13" fmla="*/ 59 h 83"/>
                <a:gd name="T14" fmla="*/ 46 w 47"/>
                <a:gd name="T15" fmla="*/ 68 h 83"/>
                <a:gd name="T16" fmla="*/ 36 w 47"/>
                <a:gd name="T17" fmla="*/ 78 h 83"/>
                <a:gd name="T18" fmla="*/ 31 w 47"/>
                <a:gd name="T19" fmla="*/ 83 h 83"/>
                <a:gd name="T20" fmla="*/ 31 w 47"/>
                <a:gd name="T21" fmla="*/ 93 h 83"/>
                <a:gd name="T22" fmla="*/ 26 w 47"/>
                <a:gd name="T23" fmla="*/ 102 h 83"/>
                <a:gd name="T24" fmla="*/ 26 w 47"/>
                <a:gd name="T25" fmla="*/ 107 h 83"/>
                <a:gd name="T26" fmla="*/ 20 w 47"/>
                <a:gd name="T27" fmla="*/ 122 h 83"/>
                <a:gd name="T28" fmla="*/ 15 w 47"/>
                <a:gd name="T29" fmla="*/ 132 h 83"/>
                <a:gd name="T30" fmla="*/ 20 w 47"/>
                <a:gd name="T31" fmla="*/ 146 h 83"/>
                <a:gd name="T32" fmla="*/ 26 w 47"/>
                <a:gd name="T33" fmla="*/ 151 h 83"/>
                <a:gd name="T34" fmla="*/ 26 w 47"/>
                <a:gd name="T35" fmla="*/ 161 h 83"/>
                <a:gd name="T36" fmla="*/ 26 w 47"/>
                <a:gd name="T37" fmla="*/ 161 h 83"/>
                <a:gd name="T38" fmla="*/ 26 w 47"/>
                <a:gd name="T39" fmla="*/ 166 h 83"/>
                <a:gd name="T40" fmla="*/ 26 w 47"/>
                <a:gd name="T41" fmla="*/ 166 h 83"/>
                <a:gd name="T42" fmla="*/ 20 w 47"/>
                <a:gd name="T43" fmla="*/ 176 h 83"/>
                <a:gd name="T44" fmla="*/ 26 w 47"/>
                <a:gd name="T45" fmla="*/ 181 h 83"/>
                <a:gd name="T46" fmla="*/ 20 w 47"/>
                <a:gd name="T47" fmla="*/ 185 h 83"/>
                <a:gd name="T48" fmla="*/ 31 w 47"/>
                <a:gd name="T49" fmla="*/ 205 h 83"/>
                <a:gd name="T50" fmla="*/ 31 w 47"/>
                <a:gd name="T51" fmla="*/ 220 h 83"/>
                <a:gd name="T52" fmla="*/ 36 w 47"/>
                <a:gd name="T53" fmla="*/ 229 h 83"/>
                <a:gd name="T54" fmla="*/ 41 w 47"/>
                <a:gd name="T55" fmla="*/ 234 h 83"/>
                <a:gd name="T56" fmla="*/ 41 w 47"/>
                <a:gd name="T57" fmla="*/ 239 h 83"/>
                <a:gd name="T58" fmla="*/ 31 w 47"/>
                <a:gd name="T59" fmla="*/ 244 h 83"/>
                <a:gd name="T60" fmla="*/ 31 w 47"/>
                <a:gd name="T61" fmla="*/ 249 h 83"/>
                <a:gd name="T62" fmla="*/ 26 w 47"/>
                <a:gd name="T63" fmla="*/ 263 h 83"/>
                <a:gd name="T64" fmla="*/ 15 w 47"/>
                <a:gd name="T65" fmla="*/ 288 h 83"/>
                <a:gd name="T66" fmla="*/ 0 w 47"/>
                <a:gd name="T67" fmla="*/ 322 h 83"/>
                <a:gd name="T68" fmla="*/ 0 w 47"/>
                <a:gd name="T69" fmla="*/ 346 h 83"/>
                <a:gd name="T70" fmla="*/ 138 w 47"/>
                <a:gd name="T71" fmla="*/ 342 h 83"/>
                <a:gd name="T72" fmla="*/ 138 w 47"/>
                <a:gd name="T73" fmla="*/ 346 h 83"/>
                <a:gd name="T74" fmla="*/ 133 w 47"/>
                <a:gd name="T75" fmla="*/ 356 h 83"/>
                <a:gd name="T76" fmla="*/ 138 w 47"/>
                <a:gd name="T77" fmla="*/ 376 h 83"/>
                <a:gd name="T78" fmla="*/ 148 w 47"/>
                <a:gd name="T79" fmla="*/ 390 h 83"/>
                <a:gd name="T80" fmla="*/ 153 w 47"/>
                <a:gd name="T81" fmla="*/ 405 h 83"/>
                <a:gd name="T82" fmla="*/ 163 w 47"/>
                <a:gd name="T83" fmla="*/ 405 h 83"/>
                <a:gd name="T84" fmla="*/ 179 w 47"/>
                <a:gd name="T85" fmla="*/ 395 h 83"/>
                <a:gd name="T86" fmla="*/ 209 w 47"/>
                <a:gd name="T87" fmla="*/ 385 h 83"/>
                <a:gd name="T88" fmla="*/ 220 w 47"/>
                <a:gd name="T89" fmla="*/ 385 h 83"/>
                <a:gd name="T90" fmla="*/ 230 w 47"/>
                <a:gd name="T91" fmla="*/ 381 h 83"/>
                <a:gd name="T92" fmla="*/ 235 w 47"/>
                <a:gd name="T93" fmla="*/ 385 h 83"/>
                <a:gd name="T94" fmla="*/ 240 w 47"/>
                <a:gd name="T95" fmla="*/ 390 h 83"/>
                <a:gd name="T96" fmla="*/ 240 w 47"/>
                <a:gd name="T97" fmla="*/ 385 h 83"/>
                <a:gd name="T98" fmla="*/ 225 w 47"/>
                <a:gd name="T99" fmla="*/ 263 h 83"/>
                <a:gd name="T100" fmla="*/ 225 w 47"/>
                <a:gd name="T101" fmla="*/ 254 h 83"/>
                <a:gd name="T102" fmla="*/ 230 w 47"/>
                <a:gd name="T103" fmla="*/ 10 h 83"/>
                <a:gd name="T104" fmla="*/ 225 w 47"/>
                <a:gd name="T105" fmla="*/ 0 h 83"/>
                <a:gd name="T106" fmla="*/ 225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76" name="Freeform 60"/>
            <p:cNvSpPr>
              <a:spLocks/>
            </p:cNvSpPr>
            <p:nvPr/>
          </p:nvSpPr>
          <p:spPr bwMode="auto">
            <a:xfrm>
              <a:off x="4331" y="1721"/>
              <a:ext cx="404" cy="249"/>
            </a:xfrm>
            <a:custGeom>
              <a:avLst/>
              <a:gdLst>
                <a:gd name="T0" fmla="*/ 97 w 79"/>
                <a:gd name="T1" fmla="*/ 239 h 51"/>
                <a:gd name="T2" fmla="*/ 281 w 79"/>
                <a:gd name="T3" fmla="*/ 205 h 51"/>
                <a:gd name="T4" fmla="*/ 338 w 79"/>
                <a:gd name="T5" fmla="*/ 195 h 51"/>
                <a:gd name="T6" fmla="*/ 343 w 79"/>
                <a:gd name="T7" fmla="*/ 195 h 51"/>
                <a:gd name="T8" fmla="*/ 343 w 79"/>
                <a:gd name="T9" fmla="*/ 190 h 51"/>
                <a:gd name="T10" fmla="*/ 343 w 79"/>
                <a:gd name="T11" fmla="*/ 186 h 51"/>
                <a:gd name="T12" fmla="*/ 348 w 79"/>
                <a:gd name="T13" fmla="*/ 181 h 51"/>
                <a:gd name="T14" fmla="*/ 358 w 79"/>
                <a:gd name="T15" fmla="*/ 181 h 51"/>
                <a:gd name="T16" fmla="*/ 363 w 79"/>
                <a:gd name="T17" fmla="*/ 181 h 51"/>
                <a:gd name="T18" fmla="*/ 378 w 79"/>
                <a:gd name="T19" fmla="*/ 171 h 51"/>
                <a:gd name="T20" fmla="*/ 378 w 79"/>
                <a:gd name="T21" fmla="*/ 161 h 51"/>
                <a:gd name="T22" fmla="*/ 394 w 79"/>
                <a:gd name="T23" fmla="*/ 151 h 51"/>
                <a:gd name="T24" fmla="*/ 404 w 79"/>
                <a:gd name="T25" fmla="*/ 146 h 51"/>
                <a:gd name="T26" fmla="*/ 404 w 79"/>
                <a:gd name="T27" fmla="*/ 142 h 51"/>
                <a:gd name="T28" fmla="*/ 394 w 79"/>
                <a:gd name="T29" fmla="*/ 137 h 51"/>
                <a:gd name="T30" fmla="*/ 389 w 79"/>
                <a:gd name="T31" fmla="*/ 132 h 51"/>
                <a:gd name="T32" fmla="*/ 384 w 79"/>
                <a:gd name="T33" fmla="*/ 132 h 51"/>
                <a:gd name="T34" fmla="*/ 384 w 79"/>
                <a:gd name="T35" fmla="*/ 127 h 51"/>
                <a:gd name="T36" fmla="*/ 373 w 79"/>
                <a:gd name="T37" fmla="*/ 127 h 51"/>
                <a:gd name="T38" fmla="*/ 373 w 79"/>
                <a:gd name="T39" fmla="*/ 117 h 51"/>
                <a:gd name="T40" fmla="*/ 363 w 79"/>
                <a:gd name="T41" fmla="*/ 117 h 51"/>
                <a:gd name="T42" fmla="*/ 363 w 79"/>
                <a:gd name="T43" fmla="*/ 112 h 51"/>
                <a:gd name="T44" fmla="*/ 363 w 79"/>
                <a:gd name="T45" fmla="*/ 98 h 51"/>
                <a:gd name="T46" fmla="*/ 368 w 79"/>
                <a:gd name="T47" fmla="*/ 98 h 51"/>
                <a:gd name="T48" fmla="*/ 363 w 79"/>
                <a:gd name="T49" fmla="*/ 88 h 51"/>
                <a:gd name="T50" fmla="*/ 358 w 79"/>
                <a:gd name="T51" fmla="*/ 83 h 51"/>
                <a:gd name="T52" fmla="*/ 358 w 79"/>
                <a:gd name="T53" fmla="*/ 83 h 51"/>
                <a:gd name="T54" fmla="*/ 363 w 79"/>
                <a:gd name="T55" fmla="*/ 78 h 51"/>
                <a:gd name="T56" fmla="*/ 368 w 79"/>
                <a:gd name="T57" fmla="*/ 73 h 51"/>
                <a:gd name="T58" fmla="*/ 373 w 79"/>
                <a:gd name="T59" fmla="*/ 59 h 51"/>
                <a:gd name="T60" fmla="*/ 373 w 79"/>
                <a:gd name="T61" fmla="*/ 54 h 51"/>
                <a:gd name="T62" fmla="*/ 378 w 79"/>
                <a:gd name="T63" fmla="*/ 49 h 51"/>
                <a:gd name="T64" fmla="*/ 378 w 79"/>
                <a:gd name="T65" fmla="*/ 44 h 51"/>
                <a:gd name="T66" fmla="*/ 373 w 79"/>
                <a:gd name="T67" fmla="*/ 44 h 51"/>
                <a:gd name="T68" fmla="*/ 358 w 79"/>
                <a:gd name="T69" fmla="*/ 39 h 51"/>
                <a:gd name="T70" fmla="*/ 358 w 79"/>
                <a:gd name="T71" fmla="*/ 39 h 51"/>
                <a:gd name="T72" fmla="*/ 353 w 79"/>
                <a:gd name="T73" fmla="*/ 34 h 51"/>
                <a:gd name="T74" fmla="*/ 353 w 79"/>
                <a:gd name="T75" fmla="*/ 29 h 51"/>
                <a:gd name="T76" fmla="*/ 343 w 79"/>
                <a:gd name="T77" fmla="*/ 15 h 51"/>
                <a:gd name="T78" fmla="*/ 338 w 79"/>
                <a:gd name="T79" fmla="*/ 15 h 51"/>
                <a:gd name="T80" fmla="*/ 338 w 79"/>
                <a:gd name="T81" fmla="*/ 10 h 51"/>
                <a:gd name="T82" fmla="*/ 332 w 79"/>
                <a:gd name="T83" fmla="*/ 10 h 51"/>
                <a:gd name="T84" fmla="*/ 332 w 79"/>
                <a:gd name="T85" fmla="*/ 10 h 51"/>
                <a:gd name="T86" fmla="*/ 332 w 79"/>
                <a:gd name="T87" fmla="*/ 5 h 51"/>
                <a:gd name="T88" fmla="*/ 327 w 79"/>
                <a:gd name="T89" fmla="*/ 0 h 51"/>
                <a:gd name="T90" fmla="*/ 46 w 79"/>
                <a:gd name="T91" fmla="*/ 54 h 51"/>
                <a:gd name="T92" fmla="*/ 41 w 79"/>
                <a:gd name="T93" fmla="*/ 34 h 51"/>
                <a:gd name="T94" fmla="*/ 26 w 79"/>
                <a:gd name="T95" fmla="*/ 49 h 51"/>
                <a:gd name="T96" fmla="*/ 26 w 79"/>
                <a:gd name="T97" fmla="*/ 49 h 51"/>
                <a:gd name="T98" fmla="*/ 20 w 79"/>
                <a:gd name="T99" fmla="*/ 44 h 51"/>
                <a:gd name="T100" fmla="*/ 20 w 79"/>
                <a:gd name="T101" fmla="*/ 44 h 51"/>
                <a:gd name="T102" fmla="*/ 15 w 79"/>
                <a:gd name="T103" fmla="*/ 54 h 51"/>
                <a:gd name="T104" fmla="*/ 5 w 79"/>
                <a:gd name="T105" fmla="*/ 63 h 51"/>
                <a:gd name="T106" fmla="*/ 0 w 79"/>
                <a:gd name="T107" fmla="*/ 68 h 51"/>
                <a:gd name="T108" fmla="*/ 20 w 79"/>
                <a:gd name="T109" fmla="*/ 176 h 51"/>
                <a:gd name="T110" fmla="*/ 31 w 79"/>
                <a:gd name="T111" fmla="*/ 249 h 51"/>
                <a:gd name="T112" fmla="*/ 97 w 79"/>
                <a:gd name="T113" fmla="*/ 239 h 51"/>
                <a:gd name="T114" fmla="*/ 97 w 79"/>
                <a:gd name="T115" fmla="*/ 239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77" name="Freeform 61"/>
            <p:cNvSpPr>
              <a:spLocks/>
            </p:cNvSpPr>
            <p:nvPr/>
          </p:nvSpPr>
          <p:spPr bwMode="auto">
            <a:xfrm>
              <a:off x="4197" y="1970"/>
              <a:ext cx="523" cy="287"/>
            </a:xfrm>
            <a:custGeom>
              <a:avLst/>
              <a:gdLst>
                <a:gd name="T0" fmla="*/ 159 w 102"/>
                <a:gd name="T1" fmla="*/ 268 h 59"/>
                <a:gd name="T2" fmla="*/ 133 w 102"/>
                <a:gd name="T3" fmla="*/ 272 h 59"/>
                <a:gd name="T4" fmla="*/ 113 w 102"/>
                <a:gd name="T5" fmla="*/ 272 h 59"/>
                <a:gd name="T6" fmla="*/ 26 w 102"/>
                <a:gd name="T7" fmla="*/ 272 h 59"/>
                <a:gd name="T8" fmla="*/ 46 w 102"/>
                <a:gd name="T9" fmla="*/ 253 h 59"/>
                <a:gd name="T10" fmla="*/ 51 w 102"/>
                <a:gd name="T11" fmla="*/ 238 h 59"/>
                <a:gd name="T12" fmla="*/ 97 w 102"/>
                <a:gd name="T13" fmla="*/ 195 h 59"/>
                <a:gd name="T14" fmla="*/ 108 w 102"/>
                <a:gd name="T15" fmla="*/ 214 h 59"/>
                <a:gd name="T16" fmla="*/ 138 w 102"/>
                <a:gd name="T17" fmla="*/ 214 h 59"/>
                <a:gd name="T18" fmla="*/ 149 w 102"/>
                <a:gd name="T19" fmla="*/ 209 h 59"/>
                <a:gd name="T20" fmla="*/ 174 w 102"/>
                <a:gd name="T21" fmla="*/ 204 h 59"/>
                <a:gd name="T22" fmla="*/ 185 w 102"/>
                <a:gd name="T23" fmla="*/ 199 h 59"/>
                <a:gd name="T24" fmla="*/ 215 w 102"/>
                <a:gd name="T25" fmla="*/ 175 h 59"/>
                <a:gd name="T26" fmla="*/ 226 w 102"/>
                <a:gd name="T27" fmla="*/ 136 h 59"/>
                <a:gd name="T28" fmla="*/ 251 w 102"/>
                <a:gd name="T29" fmla="*/ 88 h 59"/>
                <a:gd name="T30" fmla="*/ 267 w 102"/>
                <a:gd name="T31" fmla="*/ 92 h 59"/>
                <a:gd name="T32" fmla="*/ 282 w 102"/>
                <a:gd name="T33" fmla="*/ 58 h 59"/>
                <a:gd name="T34" fmla="*/ 303 w 102"/>
                <a:gd name="T35" fmla="*/ 49 h 59"/>
                <a:gd name="T36" fmla="*/ 313 w 102"/>
                <a:gd name="T37" fmla="*/ 24 h 59"/>
                <a:gd name="T38" fmla="*/ 313 w 102"/>
                <a:gd name="T39" fmla="*/ 5 h 59"/>
                <a:gd name="T40" fmla="*/ 349 w 102"/>
                <a:gd name="T41" fmla="*/ 19 h 59"/>
                <a:gd name="T42" fmla="*/ 359 w 102"/>
                <a:gd name="T43" fmla="*/ 5 h 59"/>
                <a:gd name="T44" fmla="*/ 374 w 102"/>
                <a:gd name="T45" fmla="*/ 10 h 59"/>
                <a:gd name="T46" fmla="*/ 390 w 102"/>
                <a:gd name="T47" fmla="*/ 19 h 59"/>
                <a:gd name="T48" fmla="*/ 410 w 102"/>
                <a:gd name="T49" fmla="*/ 39 h 59"/>
                <a:gd name="T50" fmla="*/ 395 w 102"/>
                <a:gd name="T51" fmla="*/ 68 h 59"/>
                <a:gd name="T52" fmla="*/ 415 w 102"/>
                <a:gd name="T53" fmla="*/ 73 h 59"/>
                <a:gd name="T54" fmla="*/ 431 w 102"/>
                <a:gd name="T55" fmla="*/ 83 h 59"/>
                <a:gd name="T56" fmla="*/ 446 w 102"/>
                <a:gd name="T57" fmla="*/ 88 h 59"/>
                <a:gd name="T58" fmla="*/ 477 w 102"/>
                <a:gd name="T59" fmla="*/ 97 h 59"/>
                <a:gd name="T60" fmla="*/ 477 w 102"/>
                <a:gd name="T61" fmla="*/ 112 h 59"/>
                <a:gd name="T62" fmla="*/ 472 w 102"/>
                <a:gd name="T63" fmla="*/ 126 h 59"/>
                <a:gd name="T64" fmla="*/ 487 w 102"/>
                <a:gd name="T65" fmla="*/ 141 h 59"/>
                <a:gd name="T66" fmla="*/ 477 w 102"/>
                <a:gd name="T67" fmla="*/ 146 h 59"/>
                <a:gd name="T68" fmla="*/ 482 w 102"/>
                <a:gd name="T69" fmla="*/ 151 h 59"/>
                <a:gd name="T70" fmla="*/ 472 w 102"/>
                <a:gd name="T71" fmla="*/ 156 h 59"/>
                <a:gd name="T72" fmla="*/ 482 w 102"/>
                <a:gd name="T73" fmla="*/ 161 h 59"/>
                <a:gd name="T74" fmla="*/ 482 w 102"/>
                <a:gd name="T75" fmla="*/ 175 h 59"/>
                <a:gd name="T76" fmla="*/ 472 w 102"/>
                <a:gd name="T77" fmla="*/ 175 h 59"/>
                <a:gd name="T78" fmla="*/ 492 w 102"/>
                <a:gd name="T79" fmla="*/ 180 h 59"/>
                <a:gd name="T80" fmla="*/ 513 w 102"/>
                <a:gd name="T81" fmla="*/ 175 h 59"/>
                <a:gd name="T82" fmla="*/ 518 w 102"/>
                <a:gd name="T83" fmla="*/ 204 h 59"/>
                <a:gd name="T84" fmla="*/ 518 w 102"/>
                <a:gd name="T85" fmla="*/ 209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AAC8F5"/>
            </a:solidFill>
            <a:ln w="12700" cmpd="sng">
              <a:solidFill>
                <a:schemeClr val="tx1"/>
              </a:solidFill>
              <a:prstDash val="solid"/>
              <a:round/>
              <a:headEnd/>
              <a:tailEnd/>
            </a:ln>
          </p:spPr>
          <p:txBody>
            <a:bodyPr>
              <a:prstTxWarp prst="textNoShape">
                <a:avLst/>
              </a:prstTxWarp>
            </a:bodyPr>
            <a:lstStyle/>
            <a:p>
              <a:endParaRPr lang="en-US"/>
            </a:p>
          </p:txBody>
        </p:sp>
        <p:sp>
          <p:nvSpPr>
            <p:cNvPr id="32978" name="Freeform 62"/>
            <p:cNvSpPr>
              <a:spLocks/>
            </p:cNvSpPr>
            <p:nvPr/>
          </p:nvSpPr>
          <p:spPr bwMode="auto">
            <a:xfrm>
              <a:off x="4233" y="2350"/>
              <a:ext cx="353" cy="258"/>
            </a:xfrm>
            <a:custGeom>
              <a:avLst/>
              <a:gdLst>
                <a:gd name="T0" fmla="*/ 210 w 69"/>
                <a:gd name="T1" fmla="*/ 258 h 53"/>
                <a:gd name="T2" fmla="*/ 194 w 69"/>
                <a:gd name="T3" fmla="*/ 253 h 53"/>
                <a:gd name="T4" fmla="*/ 189 w 69"/>
                <a:gd name="T5" fmla="*/ 234 h 53"/>
                <a:gd name="T6" fmla="*/ 169 w 69"/>
                <a:gd name="T7" fmla="*/ 214 h 53"/>
                <a:gd name="T8" fmla="*/ 159 w 69"/>
                <a:gd name="T9" fmla="*/ 190 h 53"/>
                <a:gd name="T10" fmla="*/ 148 w 69"/>
                <a:gd name="T11" fmla="*/ 180 h 53"/>
                <a:gd name="T12" fmla="*/ 128 w 69"/>
                <a:gd name="T13" fmla="*/ 166 h 53"/>
                <a:gd name="T14" fmla="*/ 118 w 69"/>
                <a:gd name="T15" fmla="*/ 156 h 53"/>
                <a:gd name="T16" fmla="*/ 113 w 69"/>
                <a:gd name="T17" fmla="*/ 146 h 53"/>
                <a:gd name="T18" fmla="*/ 77 w 69"/>
                <a:gd name="T19" fmla="*/ 122 h 53"/>
                <a:gd name="T20" fmla="*/ 67 w 69"/>
                <a:gd name="T21" fmla="*/ 112 h 53"/>
                <a:gd name="T22" fmla="*/ 51 w 69"/>
                <a:gd name="T23" fmla="*/ 92 h 53"/>
                <a:gd name="T24" fmla="*/ 41 w 69"/>
                <a:gd name="T25" fmla="*/ 78 h 53"/>
                <a:gd name="T26" fmla="*/ 5 w 69"/>
                <a:gd name="T27" fmla="*/ 68 h 53"/>
                <a:gd name="T28" fmla="*/ 5 w 69"/>
                <a:gd name="T29" fmla="*/ 49 h 53"/>
                <a:gd name="T30" fmla="*/ 15 w 69"/>
                <a:gd name="T31" fmla="*/ 39 h 53"/>
                <a:gd name="T32" fmla="*/ 15 w 69"/>
                <a:gd name="T33" fmla="*/ 34 h 53"/>
                <a:gd name="T34" fmla="*/ 41 w 69"/>
                <a:gd name="T35" fmla="*/ 24 h 53"/>
                <a:gd name="T36" fmla="*/ 61 w 69"/>
                <a:gd name="T37" fmla="*/ 15 h 53"/>
                <a:gd name="T38" fmla="*/ 67 w 69"/>
                <a:gd name="T39" fmla="*/ 10 h 53"/>
                <a:gd name="T40" fmla="*/ 159 w 69"/>
                <a:gd name="T41" fmla="*/ 5 h 53"/>
                <a:gd name="T42" fmla="*/ 159 w 69"/>
                <a:gd name="T43" fmla="*/ 10 h 53"/>
                <a:gd name="T44" fmla="*/ 179 w 69"/>
                <a:gd name="T45" fmla="*/ 19 h 53"/>
                <a:gd name="T46" fmla="*/ 261 w 69"/>
                <a:gd name="T47" fmla="*/ 19 h 53"/>
                <a:gd name="T48" fmla="*/ 348 w 69"/>
                <a:gd name="T49" fmla="*/ 83 h 53"/>
                <a:gd name="T50" fmla="*/ 338 w 69"/>
                <a:gd name="T51" fmla="*/ 92 h 53"/>
                <a:gd name="T52" fmla="*/ 322 w 69"/>
                <a:gd name="T53" fmla="*/ 117 h 53"/>
                <a:gd name="T54" fmla="*/ 317 w 69"/>
                <a:gd name="T55" fmla="*/ 136 h 53"/>
                <a:gd name="T56" fmla="*/ 317 w 69"/>
                <a:gd name="T57" fmla="*/ 146 h 53"/>
                <a:gd name="T58" fmla="*/ 307 w 69"/>
                <a:gd name="T59" fmla="*/ 151 h 53"/>
                <a:gd name="T60" fmla="*/ 302 w 69"/>
                <a:gd name="T61" fmla="*/ 161 h 53"/>
                <a:gd name="T62" fmla="*/ 292 w 69"/>
                <a:gd name="T63" fmla="*/ 170 h 53"/>
                <a:gd name="T64" fmla="*/ 271 w 69"/>
                <a:gd name="T65" fmla="*/ 190 h 53"/>
                <a:gd name="T66" fmla="*/ 256 w 69"/>
                <a:gd name="T67" fmla="*/ 200 h 53"/>
                <a:gd name="T68" fmla="*/ 251 w 69"/>
                <a:gd name="T69" fmla="*/ 209 h 53"/>
                <a:gd name="T70" fmla="*/ 235 w 69"/>
                <a:gd name="T71" fmla="*/ 214 h 53"/>
                <a:gd name="T72" fmla="*/ 235 w 69"/>
                <a:gd name="T73" fmla="*/ 219 h 53"/>
                <a:gd name="T74" fmla="*/ 230 w 69"/>
                <a:gd name="T75" fmla="*/ 229 h 53"/>
                <a:gd name="T76" fmla="*/ 220 w 69"/>
                <a:gd name="T77" fmla="*/ 234 h 53"/>
                <a:gd name="T78" fmla="*/ 220 w 69"/>
                <a:gd name="T79" fmla="*/ 234 h 53"/>
                <a:gd name="T80" fmla="*/ 220 w 69"/>
                <a:gd name="T81" fmla="*/ 239 h 53"/>
                <a:gd name="T82" fmla="*/ 225 w 69"/>
                <a:gd name="T83" fmla="*/ 243 h 53"/>
                <a:gd name="T84" fmla="*/ 215 w 69"/>
                <a:gd name="T85" fmla="*/ 248 h 53"/>
                <a:gd name="T86" fmla="*/ 210 w 69"/>
                <a:gd name="T87" fmla="*/ 253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79" name="Freeform 63"/>
            <p:cNvSpPr>
              <a:spLocks/>
            </p:cNvSpPr>
            <p:nvPr/>
          </p:nvSpPr>
          <p:spPr bwMode="auto">
            <a:xfrm>
              <a:off x="4074" y="2384"/>
              <a:ext cx="375" cy="376"/>
            </a:xfrm>
            <a:custGeom>
              <a:avLst/>
              <a:gdLst>
                <a:gd name="T0" fmla="*/ 46 w 73"/>
                <a:gd name="T1" fmla="*/ 200 h 77"/>
                <a:gd name="T2" fmla="*/ 57 w 73"/>
                <a:gd name="T3" fmla="*/ 215 h 77"/>
                <a:gd name="T4" fmla="*/ 67 w 73"/>
                <a:gd name="T5" fmla="*/ 225 h 77"/>
                <a:gd name="T6" fmla="*/ 67 w 73"/>
                <a:gd name="T7" fmla="*/ 239 h 77"/>
                <a:gd name="T8" fmla="*/ 72 w 73"/>
                <a:gd name="T9" fmla="*/ 244 h 77"/>
                <a:gd name="T10" fmla="*/ 67 w 73"/>
                <a:gd name="T11" fmla="*/ 269 h 77"/>
                <a:gd name="T12" fmla="*/ 62 w 73"/>
                <a:gd name="T13" fmla="*/ 293 h 77"/>
                <a:gd name="T14" fmla="*/ 72 w 73"/>
                <a:gd name="T15" fmla="*/ 332 h 77"/>
                <a:gd name="T16" fmla="*/ 82 w 73"/>
                <a:gd name="T17" fmla="*/ 347 h 77"/>
                <a:gd name="T18" fmla="*/ 87 w 73"/>
                <a:gd name="T19" fmla="*/ 361 h 77"/>
                <a:gd name="T20" fmla="*/ 92 w 73"/>
                <a:gd name="T21" fmla="*/ 371 h 77"/>
                <a:gd name="T22" fmla="*/ 298 w 73"/>
                <a:gd name="T23" fmla="*/ 371 h 77"/>
                <a:gd name="T24" fmla="*/ 308 w 73"/>
                <a:gd name="T25" fmla="*/ 376 h 77"/>
                <a:gd name="T26" fmla="*/ 303 w 73"/>
                <a:gd name="T27" fmla="*/ 347 h 77"/>
                <a:gd name="T28" fmla="*/ 308 w 73"/>
                <a:gd name="T29" fmla="*/ 337 h 77"/>
                <a:gd name="T30" fmla="*/ 329 w 73"/>
                <a:gd name="T31" fmla="*/ 337 h 77"/>
                <a:gd name="T32" fmla="*/ 344 w 73"/>
                <a:gd name="T33" fmla="*/ 337 h 77"/>
                <a:gd name="T34" fmla="*/ 344 w 73"/>
                <a:gd name="T35" fmla="*/ 317 h 77"/>
                <a:gd name="T36" fmla="*/ 344 w 73"/>
                <a:gd name="T37" fmla="*/ 303 h 77"/>
                <a:gd name="T38" fmla="*/ 354 w 73"/>
                <a:gd name="T39" fmla="*/ 259 h 77"/>
                <a:gd name="T40" fmla="*/ 365 w 73"/>
                <a:gd name="T41" fmla="*/ 234 h 77"/>
                <a:gd name="T42" fmla="*/ 375 w 73"/>
                <a:gd name="T43" fmla="*/ 230 h 77"/>
                <a:gd name="T44" fmla="*/ 375 w 73"/>
                <a:gd name="T45" fmla="*/ 225 h 77"/>
                <a:gd name="T46" fmla="*/ 370 w 73"/>
                <a:gd name="T47" fmla="*/ 225 h 77"/>
                <a:gd name="T48" fmla="*/ 354 w 73"/>
                <a:gd name="T49" fmla="*/ 220 h 77"/>
                <a:gd name="T50" fmla="*/ 349 w 73"/>
                <a:gd name="T51" fmla="*/ 200 h 77"/>
                <a:gd name="T52" fmla="*/ 329 w 73"/>
                <a:gd name="T53" fmla="*/ 181 h 77"/>
                <a:gd name="T54" fmla="*/ 318 w 73"/>
                <a:gd name="T55" fmla="*/ 156 h 77"/>
                <a:gd name="T56" fmla="*/ 308 w 73"/>
                <a:gd name="T57" fmla="*/ 146 h 77"/>
                <a:gd name="T58" fmla="*/ 288 w 73"/>
                <a:gd name="T59" fmla="*/ 132 h 77"/>
                <a:gd name="T60" fmla="*/ 277 w 73"/>
                <a:gd name="T61" fmla="*/ 122 h 77"/>
                <a:gd name="T62" fmla="*/ 272 w 73"/>
                <a:gd name="T63" fmla="*/ 112 h 77"/>
                <a:gd name="T64" fmla="*/ 236 w 73"/>
                <a:gd name="T65" fmla="*/ 88 h 77"/>
                <a:gd name="T66" fmla="*/ 226 w 73"/>
                <a:gd name="T67" fmla="*/ 78 h 77"/>
                <a:gd name="T68" fmla="*/ 211 w 73"/>
                <a:gd name="T69" fmla="*/ 59 h 77"/>
                <a:gd name="T70" fmla="*/ 200 w 73"/>
                <a:gd name="T71" fmla="*/ 44 h 77"/>
                <a:gd name="T72" fmla="*/ 164 w 73"/>
                <a:gd name="T73" fmla="*/ 34 h 77"/>
                <a:gd name="T74" fmla="*/ 164 w 73"/>
                <a:gd name="T75" fmla="*/ 15 h 77"/>
                <a:gd name="T76" fmla="*/ 175 w 73"/>
                <a:gd name="T77" fmla="*/ 5 h 77"/>
                <a:gd name="T78" fmla="*/ 175 w 73"/>
                <a:gd name="T79" fmla="*/ 0 h 77"/>
                <a:gd name="T80" fmla="*/ 0 w 73"/>
                <a:gd name="T81" fmla="*/ 24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80" name="Freeform 64"/>
            <p:cNvSpPr>
              <a:spLocks/>
            </p:cNvSpPr>
            <p:nvPr/>
          </p:nvSpPr>
          <p:spPr bwMode="auto">
            <a:xfrm>
              <a:off x="4427" y="1916"/>
              <a:ext cx="318" cy="141"/>
            </a:xfrm>
            <a:custGeom>
              <a:avLst/>
              <a:gdLst>
                <a:gd name="T0" fmla="*/ 185 w 62"/>
                <a:gd name="T1" fmla="*/ 10 h 29"/>
                <a:gd name="T2" fmla="*/ 10 w 62"/>
                <a:gd name="T3" fmla="*/ 83 h 29"/>
                <a:gd name="T4" fmla="*/ 21 w 62"/>
                <a:gd name="T5" fmla="*/ 78 h 29"/>
                <a:gd name="T6" fmla="*/ 41 w 62"/>
                <a:gd name="T7" fmla="*/ 63 h 29"/>
                <a:gd name="T8" fmla="*/ 51 w 62"/>
                <a:gd name="T9" fmla="*/ 53 h 29"/>
                <a:gd name="T10" fmla="*/ 56 w 62"/>
                <a:gd name="T11" fmla="*/ 49 h 29"/>
                <a:gd name="T12" fmla="*/ 72 w 62"/>
                <a:gd name="T13" fmla="*/ 44 h 29"/>
                <a:gd name="T14" fmla="*/ 97 w 62"/>
                <a:gd name="T15" fmla="*/ 34 h 29"/>
                <a:gd name="T16" fmla="*/ 108 w 62"/>
                <a:gd name="T17" fmla="*/ 39 h 29"/>
                <a:gd name="T18" fmla="*/ 118 w 62"/>
                <a:gd name="T19" fmla="*/ 39 h 29"/>
                <a:gd name="T20" fmla="*/ 128 w 62"/>
                <a:gd name="T21" fmla="*/ 58 h 29"/>
                <a:gd name="T22" fmla="*/ 138 w 62"/>
                <a:gd name="T23" fmla="*/ 58 h 29"/>
                <a:gd name="T24" fmla="*/ 138 w 62"/>
                <a:gd name="T25" fmla="*/ 68 h 29"/>
                <a:gd name="T26" fmla="*/ 159 w 62"/>
                <a:gd name="T27" fmla="*/ 73 h 29"/>
                <a:gd name="T28" fmla="*/ 174 w 62"/>
                <a:gd name="T29" fmla="*/ 83 h 29"/>
                <a:gd name="T30" fmla="*/ 180 w 62"/>
                <a:gd name="T31" fmla="*/ 92 h 29"/>
                <a:gd name="T32" fmla="*/ 164 w 62"/>
                <a:gd name="T33" fmla="*/ 122 h 29"/>
                <a:gd name="T34" fmla="*/ 180 w 62"/>
                <a:gd name="T35" fmla="*/ 131 h 29"/>
                <a:gd name="T36" fmla="*/ 195 w 62"/>
                <a:gd name="T37" fmla="*/ 136 h 29"/>
                <a:gd name="T38" fmla="*/ 200 w 62"/>
                <a:gd name="T39" fmla="*/ 136 h 29"/>
                <a:gd name="T40" fmla="*/ 215 w 62"/>
                <a:gd name="T41" fmla="*/ 131 h 29"/>
                <a:gd name="T42" fmla="*/ 236 w 62"/>
                <a:gd name="T43" fmla="*/ 141 h 29"/>
                <a:gd name="T44" fmla="*/ 241 w 62"/>
                <a:gd name="T45" fmla="*/ 136 h 29"/>
                <a:gd name="T46" fmla="*/ 231 w 62"/>
                <a:gd name="T47" fmla="*/ 126 h 29"/>
                <a:gd name="T48" fmla="*/ 226 w 62"/>
                <a:gd name="T49" fmla="*/ 122 h 29"/>
                <a:gd name="T50" fmla="*/ 231 w 62"/>
                <a:gd name="T51" fmla="*/ 117 h 29"/>
                <a:gd name="T52" fmla="*/ 226 w 62"/>
                <a:gd name="T53" fmla="*/ 112 h 29"/>
                <a:gd name="T54" fmla="*/ 210 w 62"/>
                <a:gd name="T55" fmla="*/ 92 h 29"/>
                <a:gd name="T56" fmla="*/ 210 w 62"/>
                <a:gd name="T57" fmla="*/ 78 h 29"/>
                <a:gd name="T58" fmla="*/ 210 w 62"/>
                <a:gd name="T59" fmla="*/ 58 h 29"/>
                <a:gd name="T60" fmla="*/ 210 w 62"/>
                <a:gd name="T61" fmla="*/ 49 h 29"/>
                <a:gd name="T62" fmla="*/ 210 w 62"/>
                <a:gd name="T63" fmla="*/ 44 h 29"/>
                <a:gd name="T64" fmla="*/ 226 w 62"/>
                <a:gd name="T65" fmla="*/ 29 h 29"/>
                <a:gd name="T66" fmla="*/ 231 w 62"/>
                <a:gd name="T67" fmla="*/ 19 h 29"/>
                <a:gd name="T68" fmla="*/ 241 w 62"/>
                <a:gd name="T69" fmla="*/ 19 h 29"/>
                <a:gd name="T70" fmla="*/ 231 w 62"/>
                <a:gd name="T71" fmla="*/ 39 h 29"/>
                <a:gd name="T72" fmla="*/ 226 w 62"/>
                <a:gd name="T73" fmla="*/ 49 h 29"/>
                <a:gd name="T74" fmla="*/ 236 w 62"/>
                <a:gd name="T75" fmla="*/ 58 h 29"/>
                <a:gd name="T76" fmla="*/ 236 w 62"/>
                <a:gd name="T77" fmla="*/ 78 h 29"/>
                <a:gd name="T78" fmla="*/ 231 w 62"/>
                <a:gd name="T79" fmla="*/ 88 h 29"/>
                <a:gd name="T80" fmla="*/ 236 w 62"/>
                <a:gd name="T81" fmla="*/ 92 h 29"/>
                <a:gd name="T82" fmla="*/ 236 w 62"/>
                <a:gd name="T83" fmla="*/ 102 h 29"/>
                <a:gd name="T84" fmla="*/ 241 w 62"/>
                <a:gd name="T85" fmla="*/ 117 h 29"/>
                <a:gd name="T86" fmla="*/ 256 w 62"/>
                <a:gd name="T87" fmla="*/ 122 h 29"/>
                <a:gd name="T88" fmla="*/ 267 w 62"/>
                <a:gd name="T89" fmla="*/ 117 h 29"/>
                <a:gd name="T90" fmla="*/ 267 w 62"/>
                <a:gd name="T91" fmla="*/ 126 h 29"/>
                <a:gd name="T92" fmla="*/ 272 w 62"/>
                <a:gd name="T93" fmla="*/ 136 h 29"/>
                <a:gd name="T94" fmla="*/ 282 w 62"/>
                <a:gd name="T95" fmla="*/ 141 h 29"/>
                <a:gd name="T96" fmla="*/ 287 w 62"/>
                <a:gd name="T97" fmla="*/ 136 h 29"/>
                <a:gd name="T98" fmla="*/ 313 w 62"/>
                <a:gd name="T99" fmla="*/ 126 h 29"/>
                <a:gd name="T100" fmla="*/ 318 w 62"/>
                <a:gd name="T101" fmla="*/ 92 h 29"/>
                <a:gd name="T102" fmla="*/ 277 w 62"/>
                <a:gd name="T103" fmla="*/ 102 h 29"/>
                <a:gd name="T104" fmla="*/ 241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81" name="Freeform 65"/>
            <p:cNvSpPr>
              <a:spLocks/>
            </p:cNvSpPr>
            <p:nvPr/>
          </p:nvSpPr>
          <p:spPr bwMode="auto">
            <a:xfrm>
              <a:off x="4669" y="1901"/>
              <a:ext cx="76" cy="117"/>
            </a:xfrm>
            <a:custGeom>
              <a:avLst/>
              <a:gdLst>
                <a:gd name="T0" fmla="*/ 76 w 15"/>
                <a:gd name="T1" fmla="*/ 107 h 24"/>
                <a:gd name="T2" fmla="*/ 76 w 15"/>
                <a:gd name="T3" fmla="*/ 98 h 24"/>
                <a:gd name="T4" fmla="*/ 71 w 15"/>
                <a:gd name="T5" fmla="*/ 88 h 24"/>
                <a:gd name="T6" fmla="*/ 61 w 15"/>
                <a:gd name="T7" fmla="*/ 78 h 24"/>
                <a:gd name="T8" fmla="*/ 51 w 15"/>
                <a:gd name="T9" fmla="*/ 73 h 24"/>
                <a:gd name="T10" fmla="*/ 46 w 15"/>
                <a:gd name="T11" fmla="*/ 68 h 24"/>
                <a:gd name="T12" fmla="*/ 46 w 15"/>
                <a:gd name="T13" fmla="*/ 58 h 24"/>
                <a:gd name="T14" fmla="*/ 35 w 15"/>
                <a:gd name="T15" fmla="*/ 44 h 24"/>
                <a:gd name="T16" fmla="*/ 30 w 15"/>
                <a:gd name="T17" fmla="*/ 39 h 24"/>
                <a:gd name="T18" fmla="*/ 25 w 15"/>
                <a:gd name="T19" fmla="*/ 29 h 24"/>
                <a:gd name="T20" fmla="*/ 20 w 15"/>
                <a:gd name="T21" fmla="*/ 24 h 24"/>
                <a:gd name="T22" fmla="*/ 20 w 15"/>
                <a:gd name="T23" fmla="*/ 20 h 24"/>
                <a:gd name="T24" fmla="*/ 20 w 15"/>
                <a:gd name="T25" fmla="*/ 20 h 24"/>
                <a:gd name="T26" fmla="*/ 20 w 15"/>
                <a:gd name="T27" fmla="*/ 15 h 24"/>
                <a:gd name="T28" fmla="*/ 25 w 15"/>
                <a:gd name="T29" fmla="*/ 0 h 24"/>
                <a:gd name="T30" fmla="*/ 20 w 15"/>
                <a:gd name="T31" fmla="*/ 0 h 24"/>
                <a:gd name="T32" fmla="*/ 10 w 15"/>
                <a:gd name="T33" fmla="*/ 0 h 24"/>
                <a:gd name="T34" fmla="*/ 5 w 15"/>
                <a:gd name="T35" fmla="*/ 5 h 24"/>
                <a:gd name="T36" fmla="*/ 5 w 15"/>
                <a:gd name="T37" fmla="*/ 10 h 24"/>
                <a:gd name="T38" fmla="*/ 5 w 15"/>
                <a:gd name="T39" fmla="*/ 15 h 24"/>
                <a:gd name="T40" fmla="*/ 0 w 15"/>
                <a:gd name="T41" fmla="*/ 15 h 24"/>
                <a:gd name="T42" fmla="*/ 35 w 15"/>
                <a:gd name="T43" fmla="*/ 117 h 24"/>
                <a:gd name="T44" fmla="*/ 76 w 15"/>
                <a:gd name="T45" fmla="*/ 107 h 24"/>
                <a:gd name="T46" fmla="*/ 76 w 15"/>
                <a:gd name="T47" fmla="*/ 10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82" name="Freeform 66"/>
            <p:cNvSpPr>
              <a:spLocks/>
            </p:cNvSpPr>
            <p:nvPr/>
          </p:nvSpPr>
          <p:spPr bwMode="auto">
            <a:xfrm>
              <a:off x="4689" y="1765"/>
              <a:ext cx="98" cy="205"/>
            </a:xfrm>
            <a:custGeom>
              <a:avLst/>
              <a:gdLst>
                <a:gd name="T0" fmla="*/ 0 w 19"/>
                <a:gd name="T1" fmla="*/ 151 h 42"/>
                <a:gd name="T2" fmla="*/ 0 w 19"/>
                <a:gd name="T3" fmla="*/ 156 h 42"/>
                <a:gd name="T4" fmla="*/ 10 w 19"/>
                <a:gd name="T5" fmla="*/ 166 h 42"/>
                <a:gd name="T6" fmla="*/ 31 w 19"/>
                <a:gd name="T7" fmla="*/ 181 h 42"/>
                <a:gd name="T8" fmla="*/ 46 w 19"/>
                <a:gd name="T9" fmla="*/ 185 h 42"/>
                <a:gd name="T10" fmla="*/ 52 w 19"/>
                <a:gd name="T11" fmla="*/ 195 h 42"/>
                <a:gd name="T12" fmla="*/ 57 w 19"/>
                <a:gd name="T13" fmla="*/ 205 h 42"/>
                <a:gd name="T14" fmla="*/ 67 w 19"/>
                <a:gd name="T15" fmla="*/ 190 h 42"/>
                <a:gd name="T16" fmla="*/ 72 w 19"/>
                <a:gd name="T17" fmla="*/ 171 h 42"/>
                <a:gd name="T18" fmla="*/ 88 w 19"/>
                <a:gd name="T19" fmla="*/ 146 h 42"/>
                <a:gd name="T20" fmla="*/ 98 w 19"/>
                <a:gd name="T21" fmla="*/ 127 h 42"/>
                <a:gd name="T22" fmla="*/ 93 w 19"/>
                <a:gd name="T23" fmla="*/ 93 h 42"/>
                <a:gd name="T24" fmla="*/ 88 w 19"/>
                <a:gd name="T25" fmla="*/ 63 h 42"/>
                <a:gd name="T26" fmla="*/ 72 w 19"/>
                <a:gd name="T27" fmla="*/ 68 h 42"/>
                <a:gd name="T28" fmla="*/ 67 w 19"/>
                <a:gd name="T29" fmla="*/ 68 h 42"/>
                <a:gd name="T30" fmla="*/ 62 w 19"/>
                <a:gd name="T31" fmla="*/ 68 h 42"/>
                <a:gd name="T32" fmla="*/ 67 w 19"/>
                <a:gd name="T33" fmla="*/ 54 h 42"/>
                <a:gd name="T34" fmla="*/ 72 w 19"/>
                <a:gd name="T35" fmla="*/ 54 h 42"/>
                <a:gd name="T36" fmla="*/ 77 w 19"/>
                <a:gd name="T37" fmla="*/ 39 h 42"/>
                <a:gd name="T38" fmla="*/ 83 w 19"/>
                <a:gd name="T39" fmla="*/ 29 h 42"/>
                <a:gd name="T40" fmla="*/ 21 w 19"/>
                <a:gd name="T41" fmla="*/ 0 h 42"/>
                <a:gd name="T42" fmla="*/ 15 w 19"/>
                <a:gd name="T43" fmla="*/ 10 h 42"/>
                <a:gd name="T44" fmla="*/ 10 w 19"/>
                <a:gd name="T45" fmla="*/ 29 h 42"/>
                <a:gd name="T46" fmla="*/ 0 w 19"/>
                <a:gd name="T47" fmla="*/ 39 h 42"/>
                <a:gd name="T48" fmla="*/ 5 w 19"/>
                <a:gd name="T49" fmla="*/ 44 h 42"/>
                <a:gd name="T50" fmla="*/ 5 w 19"/>
                <a:gd name="T51" fmla="*/ 54 h 42"/>
                <a:gd name="T52" fmla="*/ 5 w 19"/>
                <a:gd name="T53" fmla="*/ 73 h 42"/>
                <a:gd name="T54" fmla="*/ 15 w 19"/>
                <a:gd name="T55" fmla="*/ 83 h 42"/>
                <a:gd name="T56" fmla="*/ 26 w 19"/>
                <a:gd name="T57" fmla="*/ 88 h 42"/>
                <a:gd name="T58" fmla="*/ 36 w 19"/>
                <a:gd name="T59" fmla="*/ 93 h 42"/>
                <a:gd name="T60" fmla="*/ 46 w 19"/>
                <a:gd name="T61" fmla="*/ 103 h 42"/>
                <a:gd name="T62" fmla="*/ 21 w 19"/>
                <a:gd name="T63" fmla="*/ 117 h 42"/>
                <a:gd name="T64" fmla="*/ 5 w 19"/>
                <a:gd name="T65" fmla="*/ 13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chemeClr val="bg1"/>
            </a:solidFill>
            <a:ln w="12700" cmpd="sng">
              <a:solidFill>
                <a:schemeClr val="tx1"/>
              </a:solidFill>
              <a:prstDash val="solid"/>
              <a:round/>
              <a:headEnd/>
              <a:tailEnd/>
            </a:ln>
          </p:spPr>
          <p:txBody>
            <a:bodyPr>
              <a:prstTxWarp prst="textNoShape">
                <a:avLst/>
              </a:prstTxWarp>
            </a:bodyPr>
            <a:lstStyle/>
            <a:p>
              <a:endParaRPr lang="en-US"/>
            </a:p>
          </p:txBody>
        </p:sp>
        <p:sp>
          <p:nvSpPr>
            <p:cNvPr id="32983" name="Freeform 67"/>
            <p:cNvSpPr>
              <a:spLocks/>
            </p:cNvSpPr>
            <p:nvPr/>
          </p:nvSpPr>
          <p:spPr bwMode="auto">
            <a:xfrm>
              <a:off x="4776" y="1672"/>
              <a:ext cx="118" cy="107"/>
            </a:xfrm>
            <a:custGeom>
              <a:avLst/>
              <a:gdLst>
                <a:gd name="T0" fmla="*/ 0 w 23"/>
                <a:gd name="T1" fmla="*/ 19 h 22"/>
                <a:gd name="T2" fmla="*/ 41 w 23"/>
                <a:gd name="T3" fmla="*/ 10 h 22"/>
                <a:gd name="T4" fmla="*/ 41 w 23"/>
                <a:gd name="T5" fmla="*/ 15 h 22"/>
                <a:gd name="T6" fmla="*/ 46 w 23"/>
                <a:gd name="T7" fmla="*/ 15 h 22"/>
                <a:gd name="T8" fmla="*/ 46 w 23"/>
                <a:gd name="T9" fmla="*/ 15 h 22"/>
                <a:gd name="T10" fmla="*/ 103 w 23"/>
                <a:gd name="T11" fmla="*/ 0 h 22"/>
                <a:gd name="T12" fmla="*/ 118 w 23"/>
                <a:gd name="T13" fmla="*/ 44 h 22"/>
                <a:gd name="T14" fmla="*/ 118 w 23"/>
                <a:gd name="T15" fmla="*/ 49 h 22"/>
                <a:gd name="T16" fmla="*/ 113 w 23"/>
                <a:gd name="T17" fmla="*/ 49 h 22"/>
                <a:gd name="T18" fmla="*/ 118 w 23"/>
                <a:gd name="T19" fmla="*/ 54 h 22"/>
                <a:gd name="T20" fmla="*/ 118 w 23"/>
                <a:gd name="T21" fmla="*/ 54 h 22"/>
                <a:gd name="T22" fmla="*/ 108 w 23"/>
                <a:gd name="T23" fmla="*/ 58 h 22"/>
                <a:gd name="T24" fmla="*/ 87 w 23"/>
                <a:gd name="T25" fmla="*/ 63 h 22"/>
                <a:gd name="T26" fmla="*/ 82 w 23"/>
                <a:gd name="T27" fmla="*/ 63 h 22"/>
                <a:gd name="T28" fmla="*/ 82 w 23"/>
                <a:gd name="T29" fmla="*/ 63 h 22"/>
                <a:gd name="T30" fmla="*/ 82 w 23"/>
                <a:gd name="T31" fmla="*/ 68 h 22"/>
                <a:gd name="T32" fmla="*/ 82 w 23"/>
                <a:gd name="T33" fmla="*/ 68 h 22"/>
                <a:gd name="T34" fmla="*/ 67 w 23"/>
                <a:gd name="T35" fmla="*/ 73 h 22"/>
                <a:gd name="T36" fmla="*/ 51 w 23"/>
                <a:gd name="T37" fmla="*/ 78 h 22"/>
                <a:gd name="T38" fmla="*/ 51 w 23"/>
                <a:gd name="T39" fmla="*/ 78 h 22"/>
                <a:gd name="T40" fmla="*/ 41 w 23"/>
                <a:gd name="T41" fmla="*/ 88 h 22"/>
                <a:gd name="T42" fmla="*/ 15 w 23"/>
                <a:gd name="T43" fmla="*/ 102 h 22"/>
                <a:gd name="T44" fmla="*/ 10 w 23"/>
                <a:gd name="T45" fmla="*/ 107 h 22"/>
                <a:gd name="T46" fmla="*/ 0 w 23"/>
                <a:gd name="T47" fmla="*/ 102 h 22"/>
                <a:gd name="T48" fmla="*/ 10 w 23"/>
                <a:gd name="T49" fmla="*/ 92 h 22"/>
                <a:gd name="T50" fmla="*/ 10 w 23"/>
                <a:gd name="T51" fmla="*/ 88 h 22"/>
                <a:gd name="T52" fmla="*/ 10 w 23"/>
                <a:gd name="T53" fmla="*/ 83 h 22"/>
                <a:gd name="T54" fmla="*/ 0 w 23"/>
                <a:gd name="T55" fmla="*/ 19 h 22"/>
                <a:gd name="T56" fmla="*/ 0 w 23"/>
                <a:gd name="T57" fmla="*/ 19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84" name="Freeform 68"/>
            <p:cNvSpPr>
              <a:spLocks/>
            </p:cNvSpPr>
            <p:nvPr/>
          </p:nvSpPr>
          <p:spPr bwMode="auto">
            <a:xfrm>
              <a:off x="4771" y="1589"/>
              <a:ext cx="232" cy="112"/>
            </a:xfrm>
            <a:custGeom>
              <a:avLst/>
              <a:gdLst>
                <a:gd name="T0" fmla="*/ 52 w 45"/>
                <a:gd name="T1" fmla="*/ 34 h 23"/>
                <a:gd name="T2" fmla="*/ 124 w 45"/>
                <a:gd name="T3" fmla="*/ 15 h 23"/>
                <a:gd name="T4" fmla="*/ 129 w 45"/>
                <a:gd name="T5" fmla="*/ 15 h 23"/>
                <a:gd name="T6" fmla="*/ 129 w 45"/>
                <a:gd name="T7" fmla="*/ 10 h 23"/>
                <a:gd name="T8" fmla="*/ 139 w 45"/>
                <a:gd name="T9" fmla="*/ 0 h 23"/>
                <a:gd name="T10" fmla="*/ 150 w 45"/>
                <a:gd name="T11" fmla="*/ 0 h 23"/>
                <a:gd name="T12" fmla="*/ 160 w 45"/>
                <a:gd name="T13" fmla="*/ 15 h 23"/>
                <a:gd name="T14" fmla="*/ 165 w 45"/>
                <a:gd name="T15" fmla="*/ 24 h 23"/>
                <a:gd name="T16" fmla="*/ 155 w 45"/>
                <a:gd name="T17" fmla="*/ 34 h 23"/>
                <a:gd name="T18" fmla="*/ 150 w 45"/>
                <a:gd name="T19" fmla="*/ 49 h 23"/>
                <a:gd name="T20" fmla="*/ 170 w 45"/>
                <a:gd name="T21" fmla="*/ 49 h 23"/>
                <a:gd name="T22" fmla="*/ 186 w 45"/>
                <a:gd name="T23" fmla="*/ 73 h 23"/>
                <a:gd name="T24" fmla="*/ 211 w 45"/>
                <a:gd name="T25" fmla="*/ 78 h 23"/>
                <a:gd name="T26" fmla="*/ 222 w 45"/>
                <a:gd name="T27" fmla="*/ 68 h 23"/>
                <a:gd name="T28" fmla="*/ 217 w 45"/>
                <a:gd name="T29" fmla="*/ 58 h 23"/>
                <a:gd name="T30" fmla="*/ 206 w 45"/>
                <a:gd name="T31" fmla="*/ 49 h 23"/>
                <a:gd name="T32" fmla="*/ 217 w 45"/>
                <a:gd name="T33" fmla="*/ 54 h 23"/>
                <a:gd name="T34" fmla="*/ 232 w 45"/>
                <a:gd name="T35" fmla="*/ 78 h 23"/>
                <a:gd name="T36" fmla="*/ 227 w 45"/>
                <a:gd name="T37" fmla="*/ 83 h 23"/>
                <a:gd name="T38" fmla="*/ 206 w 45"/>
                <a:gd name="T39" fmla="*/ 93 h 23"/>
                <a:gd name="T40" fmla="*/ 191 w 45"/>
                <a:gd name="T41" fmla="*/ 102 h 23"/>
                <a:gd name="T42" fmla="*/ 191 w 45"/>
                <a:gd name="T43" fmla="*/ 97 h 23"/>
                <a:gd name="T44" fmla="*/ 186 w 45"/>
                <a:gd name="T45" fmla="*/ 88 h 23"/>
                <a:gd name="T46" fmla="*/ 175 w 45"/>
                <a:gd name="T47" fmla="*/ 107 h 23"/>
                <a:gd name="T48" fmla="*/ 165 w 45"/>
                <a:gd name="T49" fmla="*/ 107 h 23"/>
                <a:gd name="T50" fmla="*/ 165 w 45"/>
                <a:gd name="T51" fmla="*/ 102 h 23"/>
                <a:gd name="T52" fmla="*/ 155 w 45"/>
                <a:gd name="T53" fmla="*/ 97 h 23"/>
                <a:gd name="T54" fmla="*/ 144 w 45"/>
                <a:gd name="T55" fmla="*/ 93 h 23"/>
                <a:gd name="T56" fmla="*/ 139 w 45"/>
                <a:gd name="T57" fmla="*/ 83 h 23"/>
                <a:gd name="T58" fmla="*/ 108 w 45"/>
                <a:gd name="T59" fmla="*/ 83 h 23"/>
                <a:gd name="T60" fmla="*/ 52 w 45"/>
                <a:gd name="T61" fmla="*/ 97 h 23"/>
                <a:gd name="T62" fmla="*/ 46 w 45"/>
                <a:gd name="T63" fmla="*/ 93 h 23"/>
                <a:gd name="T64" fmla="*/ 0 w 45"/>
                <a:gd name="T65" fmla="*/ 102 h 23"/>
                <a:gd name="T66" fmla="*/ 0 w 45"/>
                <a:gd name="T67" fmla="*/ 44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AAC8F5"/>
            </a:solidFill>
            <a:ln w="12700" cmpd="sng">
              <a:solidFill>
                <a:schemeClr val="tx1"/>
              </a:solidFill>
              <a:prstDash val="solid"/>
              <a:round/>
              <a:headEnd/>
              <a:tailEnd/>
            </a:ln>
          </p:spPr>
          <p:txBody>
            <a:bodyPr>
              <a:prstTxWarp prst="textNoShape">
                <a:avLst/>
              </a:prstTxWarp>
            </a:bodyPr>
            <a:lstStyle/>
            <a:p>
              <a:endParaRPr lang="en-US"/>
            </a:p>
          </p:txBody>
        </p:sp>
        <p:sp>
          <p:nvSpPr>
            <p:cNvPr id="32985" name="Freeform 69"/>
            <p:cNvSpPr>
              <a:spLocks/>
            </p:cNvSpPr>
            <p:nvPr/>
          </p:nvSpPr>
          <p:spPr bwMode="auto">
            <a:xfrm>
              <a:off x="4879" y="1662"/>
              <a:ext cx="61" cy="64"/>
            </a:xfrm>
            <a:custGeom>
              <a:avLst/>
              <a:gdLst>
                <a:gd name="T0" fmla="*/ 0 w 12"/>
                <a:gd name="T1" fmla="*/ 10 h 13"/>
                <a:gd name="T2" fmla="*/ 15 w 12"/>
                <a:gd name="T3" fmla="*/ 54 h 13"/>
                <a:gd name="T4" fmla="*/ 15 w 12"/>
                <a:gd name="T5" fmla="*/ 59 h 13"/>
                <a:gd name="T6" fmla="*/ 10 w 12"/>
                <a:gd name="T7" fmla="*/ 59 h 13"/>
                <a:gd name="T8" fmla="*/ 15 w 12"/>
                <a:gd name="T9" fmla="*/ 64 h 13"/>
                <a:gd name="T10" fmla="*/ 15 w 12"/>
                <a:gd name="T11" fmla="*/ 64 h 13"/>
                <a:gd name="T12" fmla="*/ 15 w 12"/>
                <a:gd name="T13" fmla="*/ 64 h 13"/>
                <a:gd name="T14" fmla="*/ 31 w 12"/>
                <a:gd name="T15" fmla="*/ 59 h 13"/>
                <a:gd name="T16" fmla="*/ 36 w 12"/>
                <a:gd name="T17" fmla="*/ 54 h 13"/>
                <a:gd name="T18" fmla="*/ 36 w 12"/>
                <a:gd name="T19" fmla="*/ 49 h 13"/>
                <a:gd name="T20" fmla="*/ 36 w 12"/>
                <a:gd name="T21" fmla="*/ 44 h 13"/>
                <a:gd name="T22" fmla="*/ 36 w 12"/>
                <a:gd name="T23" fmla="*/ 34 h 13"/>
                <a:gd name="T24" fmla="*/ 41 w 12"/>
                <a:gd name="T25" fmla="*/ 30 h 13"/>
                <a:gd name="T26" fmla="*/ 41 w 12"/>
                <a:gd name="T27" fmla="*/ 34 h 13"/>
                <a:gd name="T28" fmla="*/ 41 w 12"/>
                <a:gd name="T29" fmla="*/ 39 h 13"/>
                <a:gd name="T30" fmla="*/ 41 w 12"/>
                <a:gd name="T31" fmla="*/ 49 h 13"/>
                <a:gd name="T32" fmla="*/ 46 w 12"/>
                <a:gd name="T33" fmla="*/ 49 h 13"/>
                <a:gd name="T34" fmla="*/ 46 w 12"/>
                <a:gd name="T35" fmla="*/ 49 h 13"/>
                <a:gd name="T36" fmla="*/ 46 w 12"/>
                <a:gd name="T37" fmla="*/ 44 h 13"/>
                <a:gd name="T38" fmla="*/ 51 w 12"/>
                <a:gd name="T39" fmla="*/ 44 h 13"/>
                <a:gd name="T40" fmla="*/ 56 w 12"/>
                <a:gd name="T41" fmla="*/ 39 h 13"/>
                <a:gd name="T42" fmla="*/ 61 w 12"/>
                <a:gd name="T43" fmla="*/ 39 h 13"/>
                <a:gd name="T44" fmla="*/ 61 w 12"/>
                <a:gd name="T45" fmla="*/ 39 h 13"/>
                <a:gd name="T46" fmla="*/ 56 w 12"/>
                <a:gd name="T47" fmla="*/ 34 h 13"/>
                <a:gd name="T48" fmla="*/ 56 w 12"/>
                <a:gd name="T49" fmla="*/ 30 h 13"/>
                <a:gd name="T50" fmla="*/ 56 w 12"/>
                <a:gd name="T51" fmla="*/ 30 h 13"/>
                <a:gd name="T52" fmla="*/ 51 w 12"/>
                <a:gd name="T53" fmla="*/ 30 h 13"/>
                <a:gd name="T54" fmla="*/ 46 w 12"/>
                <a:gd name="T55" fmla="*/ 25 h 13"/>
                <a:gd name="T56" fmla="*/ 46 w 12"/>
                <a:gd name="T57" fmla="*/ 25 h 13"/>
                <a:gd name="T58" fmla="*/ 36 w 12"/>
                <a:gd name="T59" fmla="*/ 20 h 13"/>
                <a:gd name="T60" fmla="*/ 31 w 12"/>
                <a:gd name="T61" fmla="*/ 10 h 13"/>
                <a:gd name="T62" fmla="*/ 31 w 12"/>
                <a:gd name="T63" fmla="*/ 10 h 13"/>
                <a:gd name="T64" fmla="*/ 25 w 12"/>
                <a:gd name="T65" fmla="*/ 0 h 13"/>
                <a:gd name="T66" fmla="*/ 0 w 12"/>
                <a:gd name="T67" fmla="*/ 10 h 13"/>
                <a:gd name="T68" fmla="*/ 0 w 12"/>
                <a:gd name="T69" fmla="*/ 10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86" name="Freeform 70"/>
            <p:cNvSpPr>
              <a:spLocks/>
            </p:cNvSpPr>
            <p:nvPr/>
          </p:nvSpPr>
          <p:spPr bwMode="auto">
            <a:xfrm>
              <a:off x="4812" y="1394"/>
              <a:ext cx="108" cy="229"/>
            </a:xfrm>
            <a:custGeom>
              <a:avLst/>
              <a:gdLst>
                <a:gd name="T0" fmla="*/ 108 w 21"/>
                <a:gd name="T1" fmla="*/ 195 h 47"/>
                <a:gd name="T2" fmla="*/ 103 w 21"/>
                <a:gd name="T3" fmla="*/ 195 h 47"/>
                <a:gd name="T4" fmla="*/ 98 w 21"/>
                <a:gd name="T5" fmla="*/ 195 h 47"/>
                <a:gd name="T6" fmla="*/ 93 w 21"/>
                <a:gd name="T7" fmla="*/ 205 h 47"/>
                <a:gd name="T8" fmla="*/ 87 w 21"/>
                <a:gd name="T9" fmla="*/ 205 h 47"/>
                <a:gd name="T10" fmla="*/ 87 w 21"/>
                <a:gd name="T11" fmla="*/ 210 h 47"/>
                <a:gd name="T12" fmla="*/ 87 w 21"/>
                <a:gd name="T13" fmla="*/ 210 h 47"/>
                <a:gd name="T14" fmla="*/ 87 w 21"/>
                <a:gd name="T15" fmla="*/ 210 h 47"/>
                <a:gd name="T16" fmla="*/ 82 w 21"/>
                <a:gd name="T17" fmla="*/ 210 h 47"/>
                <a:gd name="T18" fmla="*/ 82 w 21"/>
                <a:gd name="T19" fmla="*/ 214 h 47"/>
                <a:gd name="T20" fmla="*/ 10 w 21"/>
                <a:gd name="T21" fmla="*/ 229 h 47"/>
                <a:gd name="T22" fmla="*/ 5 w 21"/>
                <a:gd name="T23" fmla="*/ 224 h 47"/>
                <a:gd name="T24" fmla="*/ 0 w 21"/>
                <a:gd name="T25" fmla="*/ 219 h 47"/>
                <a:gd name="T26" fmla="*/ 0 w 21"/>
                <a:gd name="T27" fmla="*/ 214 h 47"/>
                <a:gd name="T28" fmla="*/ 5 w 21"/>
                <a:gd name="T29" fmla="*/ 210 h 47"/>
                <a:gd name="T30" fmla="*/ 0 w 21"/>
                <a:gd name="T31" fmla="*/ 200 h 47"/>
                <a:gd name="T32" fmla="*/ 0 w 21"/>
                <a:gd name="T33" fmla="*/ 166 h 47"/>
                <a:gd name="T34" fmla="*/ 0 w 21"/>
                <a:gd name="T35" fmla="*/ 156 h 47"/>
                <a:gd name="T36" fmla="*/ 5 w 21"/>
                <a:gd name="T37" fmla="*/ 136 h 47"/>
                <a:gd name="T38" fmla="*/ 5 w 21"/>
                <a:gd name="T39" fmla="*/ 127 h 47"/>
                <a:gd name="T40" fmla="*/ 5 w 21"/>
                <a:gd name="T41" fmla="*/ 117 h 47"/>
                <a:gd name="T42" fmla="*/ 5 w 21"/>
                <a:gd name="T43" fmla="*/ 107 h 47"/>
                <a:gd name="T44" fmla="*/ 5 w 21"/>
                <a:gd name="T45" fmla="*/ 102 h 47"/>
                <a:gd name="T46" fmla="*/ 5 w 21"/>
                <a:gd name="T47" fmla="*/ 97 h 47"/>
                <a:gd name="T48" fmla="*/ 21 w 21"/>
                <a:gd name="T49" fmla="*/ 88 h 47"/>
                <a:gd name="T50" fmla="*/ 26 w 21"/>
                <a:gd name="T51" fmla="*/ 68 h 47"/>
                <a:gd name="T52" fmla="*/ 21 w 21"/>
                <a:gd name="T53" fmla="*/ 58 h 47"/>
                <a:gd name="T54" fmla="*/ 21 w 21"/>
                <a:gd name="T55" fmla="*/ 49 h 47"/>
                <a:gd name="T56" fmla="*/ 21 w 21"/>
                <a:gd name="T57" fmla="*/ 49 h 47"/>
                <a:gd name="T58" fmla="*/ 21 w 21"/>
                <a:gd name="T59" fmla="*/ 44 h 47"/>
                <a:gd name="T60" fmla="*/ 15 w 21"/>
                <a:gd name="T61" fmla="*/ 34 h 47"/>
                <a:gd name="T62" fmla="*/ 21 w 21"/>
                <a:gd name="T63" fmla="*/ 19 h 47"/>
                <a:gd name="T64" fmla="*/ 15 w 21"/>
                <a:gd name="T65" fmla="*/ 15 h 47"/>
                <a:gd name="T66" fmla="*/ 15 w 21"/>
                <a:gd name="T67" fmla="*/ 10 h 47"/>
                <a:gd name="T68" fmla="*/ 21 w 21"/>
                <a:gd name="T69" fmla="*/ 10 h 47"/>
                <a:gd name="T70" fmla="*/ 26 w 21"/>
                <a:gd name="T71" fmla="*/ 5 h 47"/>
                <a:gd name="T72" fmla="*/ 31 w 21"/>
                <a:gd name="T73" fmla="*/ 5 h 47"/>
                <a:gd name="T74" fmla="*/ 31 w 21"/>
                <a:gd name="T75" fmla="*/ 5 h 47"/>
                <a:gd name="T76" fmla="*/ 36 w 21"/>
                <a:gd name="T77" fmla="*/ 0 h 47"/>
                <a:gd name="T78" fmla="*/ 87 w 21"/>
                <a:gd name="T79" fmla="*/ 141 h 47"/>
                <a:gd name="T80" fmla="*/ 87 w 21"/>
                <a:gd name="T81" fmla="*/ 146 h 47"/>
                <a:gd name="T82" fmla="*/ 87 w 21"/>
                <a:gd name="T83" fmla="*/ 151 h 47"/>
                <a:gd name="T84" fmla="*/ 87 w 21"/>
                <a:gd name="T85" fmla="*/ 151 h 47"/>
                <a:gd name="T86" fmla="*/ 98 w 21"/>
                <a:gd name="T87" fmla="*/ 161 h 47"/>
                <a:gd name="T88" fmla="*/ 103 w 21"/>
                <a:gd name="T89" fmla="*/ 161 h 47"/>
                <a:gd name="T90" fmla="*/ 103 w 21"/>
                <a:gd name="T91" fmla="*/ 166 h 47"/>
                <a:gd name="T92" fmla="*/ 103 w 21"/>
                <a:gd name="T93" fmla="*/ 171 h 47"/>
                <a:gd name="T94" fmla="*/ 108 w 21"/>
                <a:gd name="T95" fmla="*/ 180 h 47"/>
                <a:gd name="T96" fmla="*/ 108 w 21"/>
                <a:gd name="T97" fmla="*/ 185 h 47"/>
                <a:gd name="T98" fmla="*/ 108 w 21"/>
                <a:gd name="T99" fmla="*/ 190 h 47"/>
                <a:gd name="T100" fmla="*/ 108 w 21"/>
                <a:gd name="T101" fmla="*/ 195 h 47"/>
                <a:gd name="T102" fmla="*/ 108 w 21"/>
                <a:gd name="T103" fmla="*/ 195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987" name="Freeform 71"/>
            <p:cNvSpPr>
              <a:spLocks/>
            </p:cNvSpPr>
            <p:nvPr/>
          </p:nvSpPr>
          <p:spPr bwMode="auto">
            <a:xfrm>
              <a:off x="4848" y="1189"/>
              <a:ext cx="251" cy="385"/>
            </a:xfrm>
            <a:custGeom>
              <a:avLst/>
              <a:gdLst>
                <a:gd name="T0" fmla="*/ 51 w 49"/>
                <a:gd name="T1" fmla="*/ 346 h 79"/>
                <a:gd name="T2" fmla="*/ 51 w 49"/>
                <a:gd name="T3" fmla="*/ 356 h 79"/>
                <a:gd name="T4" fmla="*/ 61 w 49"/>
                <a:gd name="T5" fmla="*/ 366 h 79"/>
                <a:gd name="T6" fmla="*/ 67 w 49"/>
                <a:gd name="T7" fmla="*/ 370 h 79"/>
                <a:gd name="T8" fmla="*/ 72 w 49"/>
                <a:gd name="T9" fmla="*/ 385 h 79"/>
                <a:gd name="T10" fmla="*/ 77 w 49"/>
                <a:gd name="T11" fmla="*/ 375 h 79"/>
                <a:gd name="T12" fmla="*/ 82 w 49"/>
                <a:gd name="T13" fmla="*/ 356 h 79"/>
                <a:gd name="T14" fmla="*/ 92 w 49"/>
                <a:gd name="T15" fmla="*/ 331 h 79"/>
                <a:gd name="T16" fmla="*/ 92 w 49"/>
                <a:gd name="T17" fmla="*/ 327 h 79"/>
                <a:gd name="T18" fmla="*/ 102 w 49"/>
                <a:gd name="T19" fmla="*/ 307 h 79"/>
                <a:gd name="T20" fmla="*/ 108 w 49"/>
                <a:gd name="T21" fmla="*/ 312 h 79"/>
                <a:gd name="T22" fmla="*/ 113 w 49"/>
                <a:gd name="T23" fmla="*/ 312 h 79"/>
                <a:gd name="T24" fmla="*/ 113 w 49"/>
                <a:gd name="T25" fmla="*/ 302 h 79"/>
                <a:gd name="T26" fmla="*/ 133 w 49"/>
                <a:gd name="T27" fmla="*/ 297 h 79"/>
                <a:gd name="T28" fmla="*/ 133 w 49"/>
                <a:gd name="T29" fmla="*/ 288 h 79"/>
                <a:gd name="T30" fmla="*/ 143 w 49"/>
                <a:gd name="T31" fmla="*/ 283 h 79"/>
                <a:gd name="T32" fmla="*/ 149 w 49"/>
                <a:gd name="T33" fmla="*/ 273 h 79"/>
                <a:gd name="T34" fmla="*/ 159 w 49"/>
                <a:gd name="T35" fmla="*/ 253 h 79"/>
                <a:gd name="T36" fmla="*/ 159 w 49"/>
                <a:gd name="T37" fmla="*/ 249 h 79"/>
                <a:gd name="T38" fmla="*/ 174 w 49"/>
                <a:gd name="T39" fmla="*/ 249 h 79"/>
                <a:gd name="T40" fmla="*/ 179 w 49"/>
                <a:gd name="T41" fmla="*/ 239 h 79"/>
                <a:gd name="T42" fmla="*/ 190 w 49"/>
                <a:gd name="T43" fmla="*/ 229 h 79"/>
                <a:gd name="T44" fmla="*/ 205 w 49"/>
                <a:gd name="T45" fmla="*/ 234 h 79"/>
                <a:gd name="T46" fmla="*/ 220 w 49"/>
                <a:gd name="T47" fmla="*/ 214 h 79"/>
                <a:gd name="T48" fmla="*/ 236 w 49"/>
                <a:gd name="T49" fmla="*/ 200 h 79"/>
                <a:gd name="T50" fmla="*/ 246 w 49"/>
                <a:gd name="T51" fmla="*/ 195 h 79"/>
                <a:gd name="T52" fmla="*/ 251 w 49"/>
                <a:gd name="T53" fmla="*/ 185 h 79"/>
                <a:gd name="T54" fmla="*/ 246 w 49"/>
                <a:gd name="T55" fmla="*/ 180 h 79"/>
                <a:gd name="T56" fmla="*/ 241 w 49"/>
                <a:gd name="T57" fmla="*/ 175 h 79"/>
                <a:gd name="T58" fmla="*/ 246 w 49"/>
                <a:gd name="T59" fmla="*/ 171 h 79"/>
                <a:gd name="T60" fmla="*/ 241 w 49"/>
                <a:gd name="T61" fmla="*/ 156 h 79"/>
                <a:gd name="T62" fmla="*/ 231 w 49"/>
                <a:gd name="T63" fmla="*/ 151 h 79"/>
                <a:gd name="T64" fmla="*/ 220 w 49"/>
                <a:gd name="T65" fmla="*/ 156 h 79"/>
                <a:gd name="T66" fmla="*/ 210 w 49"/>
                <a:gd name="T67" fmla="*/ 136 h 79"/>
                <a:gd name="T68" fmla="*/ 210 w 49"/>
                <a:gd name="T69" fmla="*/ 127 h 79"/>
                <a:gd name="T70" fmla="*/ 205 w 49"/>
                <a:gd name="T71" fmla="*/ 127 h 79"/>
                <a:gd name="T72" fmla="*/ 195 w 49"/>
                <a:gd name="T73" fmla="*/ 127 h 79"/>
                <a:gd name="T74" fmla="*/ 184 w 49"/>
                <a:gd name="T75" fmla="*/ 122 h 79"/>
                <a:gd name="T76" fmla="*/ 179 w 49"/>
                <a:gd name="T77" fmla="*/ 107 h 79"/>
                <a:gd name="T78" fmla="*/ 123 w 49"/>
                <a:gd name="T79" fmla="*/ 0 h 79"/>
                <a:gd name="T80" fmla="*/ 113 w 49"/>
                <a:gd name="T81" fmla="*/ 0 h 79"/>
                <a:gd name="T82" fmla="*/ 108 w 49"/>
                <a:gd name="T83" fmla="*/ 10 h 79"/>
                <a:gd name="T84" fmla="*/ 92 w 49"/>
                <a:gd name="T85" fmla="*/ 10 h 79"/>
                <a:gd name="T86" fmla="*/ 77 w 49"/>
                <a:gd name="T87" fmla="*/ 24 h 79"/>
                <a:gd name="T88" fmla="*/ 72 w 49"/>
                <a:gd name="T89" fmla="*/ 10 h 79"/>
                <a:gd name="T90" fmla="*/ 67 w 49"/>
                <a:gd name="T91" fmla="*/ 5 h 79"/>
                <a:gd name="T92" fmla="*/ 31 w 49"/>
                <a:gd name="T93" fmla="*/ 78 h 79"/>
                <a:gd name="T94" fmla="*/ 36 w 49"/>
                <a:gd name="T95" fmla="*/ 93 h 79"/>
                <a:gd name="T96" fmla="*/ 36 w 49"/>
                <a:gd name="T97" fmla="*/ 107 h 79"/>
                <a:gd name="T98" fmla="*/ 26 w 49"/>
                <a:gd name="T99" fmla="*/ 117 h 79"/>
                <a:gd name="T100" fmla="*/ 31 w 49"/>
                <a:gd name="T101" fmla="*/ 156 h 79"/>
                <a:gd name="T102" fmla="*/ 20 w 49"/>
                <a:gd name="T103" fmla="*/ 175 h 79"/>
                <a:gd name="T104" fmla="*/ 20 w 49"/>
                <a:gd name="T105" fmla="*/ 190 h 79"/>
                <a:gd name="T106" fmla="*/ 15 w 49"/>
                <a:gd name="T107" fmla="*/ 195 h 79"/>
                <a:gd name="T108" fmla="*/ 15 w 49"/>
                <a:gd name="T109" fmla="*/ 205 h 79"/>
                <a:gd name="T110" fmla="*/ 5 w 49"/>
                <a:gd name="T111" fmla="*/ 200 h 79"/>
                <a:gd name="T112" fmla="*/ 0 w 49"/>
                <a:gd name="T113" fmla="*/ 205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grpSp>
          <p:nvGrpSpPr>
            <p:cNvPr id="4" name="Group 72"/>
            <p:cNvGrpSpPr>
              <a:grpSpLocks/>
            </p:cNvGrpSpPr>
            <p:nvPr/>
          </p:nvGrpSpPr>
          <p:grpSpPr bwMode="auto">
            <a:xfrm>
              <a:off x="2038" y="2920"/>
              <a:ext cx="609" cy="371"/>
              <a:chOff x="1991" y="3321"/>
              <a:chExt cx="361" cy="231"/>
            </a:xfrm>
          </p:grpSpPr>
          <p:sp>
            <p:nvSpPr>
              <p:cNvPr id="32989" name="Freeform 73"/>
              <p:cNvSpPr>
                <a:spLocks/>
              </p:cNvSpPr>
              <p:nvPr/>
            </p:nvSpPr>
            <p:spPr bwMode="auto">
              <a:xfrm>
                <a:off x="2274" y="3459"/>
                <a:ext cx="78" cy="93"/>
              </a:xfrm>
              <a:custGeom>
                <a:avLst/>
                <a:gdLst>
                  <a:gd name="T0" fmla="*/ 0 w 16"/>
                  <a:gd name="T1" fmla="*/ 34 h 19"/>
                  <a:gd name="T2" fmla="*/ 5 w 16"/>
                  <a:gd name="T3" fmla="*/ 64 h 19"/>
                  <a:gd name="T4" fmla="*/ 5 w 16"/>
                  <a:gd name="T5" fmla="*/ 78 h 19"/>
                  <a:gd name="T6" fmla="*/ 29 w 16"/>
                  <a:gd name="T7" fmla="*/ 93 h 19"/>
                  <a:gd name="T8" fmla="*/ 39 w 16"/>
                  <a:gd name="T9" fmla="*/ 78 h 19"/>
                  <a:gd name="T10" fmla="*/ 78 w 16"/>
                  <a:gd name="T11" fmla="*/ 54 h 19"/>
                  <a:gd name="T12" fmla="*/ 63 w 16"/>
                  <a:gd name="T13" fmla="*/ 24 h 19"/>
                  <a:gd name="T14" fmla="*/ 15 w 16"/>
                  <a:gd name="T15" fmla="*/ 0 h 19"/>
                  <a:gd name="T16" fmla="*/ 15 w 16"/>
                  <a:gd name="T17" fmla="*/ 24 h 19"/>
                  <a:gd name="T18" fmla="*/ 0 w 16"/>
                  <a:gd name="T19" fmla="*/ 34 h 19"/>
                  <a:gd name="T20" fmla="*/ 0 w 16"/>
                  <a:gd name="T21" fmla="*/ 34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6487EB"/>
              </a:solidFill>
              <a:ln w="12700" cmpd="sng">
                <a:solidFill>
                  <a:schemeClr val="tx1"/>
                </a:solidFill>
                <a:prstDash val="solid"/>
                <a:round/>
                <a:headEnd/>
                <a:tailEnd/>
              </a:ln>
            </p:spPr>
            <p:txBody>
              <a:bodyPr>
                <a:prstTxWarp prst="textNoShape">
                  <a:avLst/>
                </a:prstTxWarp>
              </a:bodyPr>
              <a:lstStyle/>
              <a:p>
                <a:endParaRPr lang="en-US"/>
              </a:p>
            </p:txBody>
          </p:sp>
          <p:sp>
            <p:nvSpPr>
              <p:cNvPr id="32990" name="Freeform 74"/>
              <p:cNvSpPr>
                <a:spLocks/>
              </p:cNvSpPr>
              <p:nvPr/>
            </p:nvSpPr>
            <p:spPr bwMode="auto">
              <a:xfrm>
                <a:off x="2235" y="3409"/>
                <a:ext cx="44" cy="29"/>
              </a:xfrm>
              <a:custGeom>
                <a:avLst/>
                <a:gdLst>
                  <a:gd name="T0" fmla="*/ 15 w 9"/>
                  <a:gd name="T1" fmla="*/ 29 h 6"/>
                  <a:gd name="T2" fmla="*/ 39 w 9"/>
                  <a:gd name="T3" fmla="*/ 29 h 6"/>
                  <a:gd name="T4" fmla="*/ 44 w 9"/>
                  <a:gd name="T5" fmla="*/ 15 h 6"/>
                  <a:gd name="T6" fmla="*/ 24 w 9"/>
                  <a:gd name="T7" fmla="*/ 10 h 6"/>
                  <a:gd name="T8" fmla="*/ 15 w 9"/>
                  <a:gd name="T9" fmla="*/ 10 h 6"/>
                  <a:gd name="T10" fmla="*/ 10 w 9"/>
                  <a:gd name="T11" fmla="*/ 0 h 6"/>
                  <a:gd name="T12" fmla="*/ 0 w 9"/>
                  <a:gd name="T13" fmla="*/ 10 h 6"/>
                  <a:gd name="T14" fmla="*/ 10 w 9"/>
                  <a:gd name="T15" fmla="*/ 24 h 6"/>
                  <a:gd name="T16" fmla="*/ 15 w 9"/>
                  <a:gd name="T17" fmla="*/ 29 h 6"/>
                  <a:gd name="T18" fmla="*/ 15 w 9"/>
                  <a:gd name="T19" fmla="*/ 29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6487EB"/>
              </a:solidFill>
              <a:ln w="12700" cmpd="sng">
                <a:solidFill>
                  <a:schemeClr val="tx1"/>
                </a:solidFill>
                <a:prstDash val="solid"/>
                <a:round/>
                <a:headEnd/>
                <a:tailEnd/>
              </a:ln>
            </p:spPr>
            <p:txBody>
              <a:bodyPr>
                <a:prstTxWarp prst="textNoShape">
                  <a:avLst/>
                </a:prstTxWarp>
              </a:bodyPr>
              <a:lstStyle/>
              <a:p>
                <a:endParaRPr lang="en-US"/>
              </a:p>
            </p:txBody>
          </p:sp>
          <p:sp>
            <p:nvSpPr>
              <p:cNvPr id="32991" name="Freeform 75"/>
              <p:cNvSpPr>
                <a:spLocks/>
              </p:cNvSpPr>
              <p:nvPr/>
            </p:nvSpPr>
            <p:spPr bwMode="auto">
              <a:xfrm>
                <a:off x="2225" y="3438"/>
                <a:ext cx="20" cy="10"/>
              </a:xfrm>
              <a:custGeom>
                <a:avLst/>
                <a:gdLst>
                  <a:gd name="T0" fmla="*/ 0 w 4"/>
                  <a:gd name="T1" fmla="*/ 10 h 2"/>
                  <a:gd name="T2" fmla="*/ 20 w 4"/>
                  <a:gd name="T3" fmla="*/ 0 h 2"/>
                  <a:gd name="T4" fmla="*/ 20 w 4"/>
                  <a:gd name="T5" fmla="*/ 10 h 2"/>
                  <a:gd name="T6" fmla="*/ 0 w 4"/>
                  <a:gd name="T7" fmla="*/ 10 h 2"/>
                  <a:gd name="T8" fmla="*/ 0 w 4"/>
                  <a:gd name="T9" fmla="*/ 1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6487EB"/>
              </a:solidFill>
              <a:ln w="12700" cmpd="sng">
                <a:solidFill>
                  <a:schemeClr val="tx1"/>
                </a:solidFill>
                <a:prstDash val="solid"/>
                <a:round/>
                <a:headEnd/>
                <a:tailEnd/>
              </a:ln>
            </p:spPr>
            <p:txBody>
              <a:bodyPr>
                <a:prstTxWarp prst="textNoShape">
                  <a:avLst/>
                </a:prstTxWarp>
              </a:bodyPr>
              <a:lstStyle/>
              <a:p>
                <a:endParaRPr lang="en-US"/>
              </a:p>
            </p:txBody>
          </p:sp>
          <p:sp>
            <p:nvSpPr>
              <p:cNvPr id="32992" name="Freeform 76"/>
              <p:cNvSpPr>
                <a:spLocks/>
              </p:cNvSpPr>
              <p:nvPr/>
            </p:nvSpPr>
            <p:spPr bwMode="auto">
              <a:xfrm>
                <a:off x="2211" y="3419"/>
                <a:ext cx="19" cy="14"/>
              </a:xfrm>
              <a:custGeom>
                <a:avLst/>
                <a:gdLst>
                  <a:gd name="T0" fmla="*/ 10 w 4"/>
                  <a:gd name="T1" fmla="*/ 0 h 3"/>
                  <a:gd name="T2" fmla="*/ 10 w 4"/>
                  <a:gd name="T3" fmla="*/ 0 h 3"/>
                  <a:gd name="T4" fmla="*/ 14 w 4"/>
                  <a:gd name="T5" fmla="*/ 0 h 3"/>
                  <a:gd name="T6" fmla="*/ 14 w 4"/>
                  <a:gd name="T7" fmla="*/ 0 h 3"/>
                  <a:gd name="T8" fmla="*/ 14 w 4"/>
                  <a:gd name="T9" fmla="*/ 0 h 3"/>
                  <a:gd name="T10" fmla="*/ 14 w 4"/>
                  <a:gd name="T11" fmla="*/ 5 h 3"/>
                  <a:gd name="T12" fmla="*/ 14 w 4"/>
                  <a:gd name="T13" fmla="*/ 5 h 3"/>
                  <a:gd name="T14" fmla="*/ 14 w 4"/>
                  <a:gd name="T15" fmla="*/ 5 h 3"/>
                  <a:gd name="T16" fmla="*/ 19 w 4"/>
                  <a:gd name="T17" fmla="*/ 5 h 3"/>
                  <a:gd name="T18" fmla="*/ 14 w 4"/>
                  <a:gd name="T19" fmla="*/ 9 h 3"/>
                  <a:gd name="T20" fmla="*/ 14 w 4"/>
                  <a:gd name="T21" fmla="*/ 9 h 3"/>
                  <a:gd name="T22" fmla="*/ 14 w 4"/>
                  <a:gd name="T23" fmla="*/ 9 h 3"/>
                  <a:gd name="T24" fmla="*/ 14 w 4"/>
                  <a:gd name="T25" fmla="*/ 14 h 3"/>
                  <a:gd name="T26" fmla="*/ 14 w 4"/>
                  <a:gd name="T27" fmla="*/ 14 h 3"/>
                  <a:gd name="T28" fmla="*/ 14 w 4"/>
                  <a:gd name="T29" fmla="*/ 14 h 3"/>
                  <a:gd name="T30" fmla="*/ 10 w 4"/>
                  <a:gd name="T31" fmla="*/ 14 h 3"/>
                  <a:gd name="T32" fmla="*/ 10 w 4"/>
                  <a:gd name="T33" fmla="*/ 14 h 3"/>
                  <a:gd name="T34" fmla="*/ 10 w 4"/>
                  <a:gd name="T35" fmla="*/ 14 h 3"/>
                  <a:gd name="T36" fmla="*/ 5 w 4"/>
                  <a:gd name="T37" fmla="*/ 14 h 3"/>
                  <a:gd name="T38" fmla="*/ 5 w 4"/>
                  <a:gd name="T39" fmla="*/ 14 h 3"/>
                  <a:gd name="T40" fmla="*/ 5 w 4"/>
                  <a:gd name="T41" fmla="*/ 14 h 3"/>
                  <a:gd name="T42" fmla="*/ 5 w 4"/>
                  <a:gd name="T43" fmla="*/ 9 h 3"/>
                  <a:gd name="T44" fmla="*/ 0 w 4"/>
                  <a:gd name="T45" fmla="*/ 9 h 3"/>
                  <a:gd name="T46" fmla="*/ 0 w 4"/>
                  <a:gd name="T47" fmla="*/ 9 h 3"/>
                  <a:gd name="T48" fmla="*/ 0 w 4"/>
                  <a:gd name="T49" fmla="*/ 5 h 3"/>
                  <a:gd name="T50" fmla="*/ 0 w 4"/>
                  <a:gd name="T51" fmla="*/ 5 h 3"/>
                  <a:gd name="T52" fmla="*/ 0 w 4"/>
                  <a:gd name="T53" fmla="*/ 5 h 3"/>
                  <a:gd name="T54" fmla="*/ 5 w 4"/>
                  <a:gd name="T55" fmla="*/ 5 h 3"/>
                  <a:gd name="T56" fmla="*/ 5 w 4"/>
                  <a:gd name="T57" fmla="*/ 0 h 3"/>
                  <a:gd name="T58" fmla="*/ 5 w 4"/>
                  <a:gd name="T59" fmla="*/ 0 h 3"/>
                  <a:gd name="T60" fmla="*/ 5 w 4"/>
                  <a:gd name="T61" fmla="*/ 0 h 3"/>
                  <a:gd name="T62" fmla="*/ 10 w 4"/>
                  <a:gd name="T63" fmla="*/ 0 h 3"/>
                  <a:gd name="T64" fmla="*/ 10 w 4"/>
                  <a:gd name="T65" fmla="*/ 0 h 3"/>
                  <a:gd name="T66" fmla="*/ 10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6487EB"/>
              </a:solidFill>
              <a:ln w="12700" cmpd="sng">
                <a:solidFill>
                  <a:schemeClr val="tx1"/>
                </a:solidFill>
                <a:prstDash val="solid"/>
                <a:round/>
                <a:headEnd/>
                <a:tailEnd/>
              </a:ln>
            </p:spPr>
            <p:txBody>
              <a:bodyPr>
                <a:prstTxWarp prst="textNoShape">
                  <a:avLst/>
                </a:prstTxWarp>
              </a:bodyPr>
              <a:lstStyle/>
              <a:p>
                <a:endParaRPr lang="en-US"/>
              </a:p>
            </p:txBody>
          </p:sp>
          <p:sp>
            <p:nvSpPr>
              <p:cNvPr id="32993" name="Freeform 77"/>
              <p:cNvSpPr>
                <a:spLocks/>
              </p:cNvSpPr>
              <p:nvPr/>
            </p:nvSpPr>
            <p:spPr bwMode="auto">
              <a:xfrm>
                <a:off x="2186" y="3394"/>
                <a:ext cx="39" cy="15"/>
              </a:xfrm>
              <a:custGeom>
                <a:avLst/>
                <a:gdLst>
                  <a:gd name="T0" fmla="*/ 0 w 8"/>
                  <a:gd name="T1" fmla="*/ 15 h 3"/>
                  <a:gd name="T2" fmla="*/ 34 w 8"/>
                  <a:gd name="T3" fmla="*/ 15 h 3"/>
                  <a:gd name="T4" fmla="*/ 39 w 8"/>
                  <a:gd name="T5" fmla="*/ 0 h 3"/>
                  <a:gd name="T6" fmla="*/ 10 w 8"/>
                  <a:gd name="T7" fmla="*/ 0 h 3"/>
                  <a:gd name="T8" fmla="*/ 0 w 8"/>
                  <a:gd name="T9" fmla="*/ 15 h 3"/>
                  <a:gd name="T10" fmla="*/ 0 w 8"/>
                  <a:gd name="T11" fmla="*/ 1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6487EB"/>
              </a:solidFill>
              <a:ln w="12700" cmpd="sng">
                <a:solidFill>
                  <a:schemeClr val="tx1"/>
                </a:solidFill>
                <a:prstDash val="solid"/>
                <a:round/>
                <a:headEnd/>
                <a:tailEnd/>
              </a:ln>
            </p:spPr>
            <p:txBody>
              <a:bodyPr>
                <a:prstTxWarp prst="textNoShape">
                  <a:avLst/>
                </a:prstTxWarp>
              </a:bodyPr>
              <a:lstStyle/>
              <a:p>
                <a:endParaRPr lang="en-US"/>
              </a:p>
            </p:txBody>
          </p:sp>
          <p:sp>
            <p:nvSpPr>
              <p:cNvPr id="32994" name="Freeform 78"/>
              <p:cNvSpPr>
                <a:spLocks/>
              </p:cNvSpPr>
              <p:nvPr/>
            </p:nvSpPr>
            <p:spPr bwMode="auto">
              <a:xfrm>
                <a:off x="2026" y="3321"/>
                <a:ext cx="38" cy="24"/>
              </a:xfrm>
              <a:custGeom>
                <a:avLst/>
                <a:gdLst>
                  <a:gd name="T0" fmla="*/ 0 w 8"/>
                  <a:gd name="T1" fmla="*/ 19 h 5"/>
                  <a:gd name="T2" fmla="*/ 14 w 8"/>
                  <a:gd name="T3" fmla="*/ 24 h 5"/>
                  <a:gd name="T4" fmla="*/ 28 w 8"/>
                  <a:gd name="T5" fmla="*/ 24 h 5"/>
                  <a:gd name="T6" fmla="*/ 38 w 8"/>
                  <a:gd name="T7" fmla="*/ 10 h 5"/>
                  <a:gd name="T8" fmla="*/ 24 w 8"/>
                  <a:gd name="T9" fmla="*/ 0 h 5"/>
                  <a:gd name="T10" fmla="*/ 5 w 8"/>
                  <a:gd name="T11" fmla="*/ 10 h 5"/>
                  <a:gd name="T12" fmla="*/ 0 w 8"/>
                  <a:gd name="T13" fmla="*/ 19 h 5"/>
                  <a:gd name="T14" fmla="*/ 0 w 8"/>
                  <a:gd name="T15" fmla="*/ 19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6487EB"/>
              </a:solidFill>
              <a:ln w="12700" cmpd="sng">
                <a:solidFill>
                  <a:schemeClr val="tx1"/>
                </a:solidFill>
                <a:prstDash val="solid"/>
                <a:round/>
                <a:headEnd/>
                <a:tailEnd/>
              </a:ln>
            </p:spPr>
            <p:txBody>
              <a:bodyPr>
                <a:prstTxWarp prst="textNoShape">
                  <a:avLst/>
                </a:prstTxWarp>
              </a:bodyPr>
              <a:lstStyle/>
              <a:p>
                <a:endParaRPr lang="en-US"/>
              </a:p>
            </p:txBody>
          </p:sp>
          <p:sp>
            <p:nvSpPr>
              <p:cNvPr id="32995" name="Freeform 79"/>
              <p:cNvSpPr>
                <a:spLocks/>
              </p:cNvSpPr>
              <p:nvPr/>
            </p:nvSpPr>
            <p:spPr bwMode="auto">
              <a:xfrm>
                <a:off x="1991" y="3321"/>
                <a:ext cx="20" cy="24"/>
              </a:xfrm>
              <a:custGeom>
                <a:avLst/>
                <a:gdLst>
                  <a:gd name="T0" fmla="*/ 0 w 4"/>
                  <a:gd name="T1" fmla="*/ 24 h 5"/>
                  <a:gd name="T2" fmla="*/ 20 w 4"/>
                  <a:gd name="T3" fmla="*/ 10 h 5"/>
                  <a:gd name="T4" fmla="*/ 20 w 4"/>
                  <a:gd name="T5" fmla="*/ 0 h 5"/>
                  <a:gd name="T6" fmla="*/ 0 w 4"/>
                  <a:gd name="T7" fmla="*/ 19 h 5"/>
                  <a:gd name="T8" fmla="*/ 0 w 4"/>
                  <a:gd name="T9" fmla="*/ 24 h 5"/>
                  <a:gd name="T10" fmla="*/ 0 w 4"/>
                  <a:gd name="T11" fmla="*/ 24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6487EB"/>
              </a:solidFill>
              <a:ln w="12700" cmpd="sng">
                <a:solidFill>
                  <a:schemeClr val="tx1"/>
                </a:solidFill>
                <a:prstDash val="solid"/>
                <a:round/>
                <a:headEnd/>
                <a:tailEnd/>
              </a:ln>
            </p:spPr>
            <p:txBody>
              <a:bodyPr>
                <a:prstTxWarp prst="textNoShape">
                  <a:avLst/>
                </a:prstTxWarp>
              </a:bodyPr>
              <a:lstStyle/>
              <a:p>
                <a:endParaRPr lang="en-US"/>
              </a:p>
            </p:txBody>
          </p:sp>
          <p:sp>
            <p:nvSpPr>
              <p:cNvPr id="32996" name="Freeform 80"/>
              <p:cNvSpPr>
                <a:spLocks/>
              </p:cNvSpPr>
              <p:nvPr/>
            </p:nvSpPr>
            <p:spPr bwMode="auto">
              <a:xfrm>
                <a:off x="2128" y="3360"/>
                <a:ext cx="39" cy="34"/>
              </a:xfrm>
              <a:custGeom>
                <a:avLst/>
                <a:gdLst>
                  <a:gd name="T0" fmla="*/ 15 w 8"/>
                  <a:gd name="T1" fmla="*/ 34 h 7"/>
                  <a:gd name="T2" fmla="*/ 39 w 8"/>
                  <a:gd name="T3" fmla="*/ 34 h 7"/>
                  <a:gd name="T4" fmla="*/ 39 w 8"/>
                  <a:gd name="T5" fmla="*/ 19 h 7"/>
                  <a:gd name="T6" fmla="*/ 20 w 8"/>
                  <a:gd name="T7" fmla="*/ 0 h 7"/>
                  <a:gd name="T8" fmla="*/ 0 w 8"/>
                  <a:gd name="T9" fmla="*/ 10 h 7"/>
                  <a:gd name="T10" fmla="*/ 15 w 8"/>
                  <a:gd name="T11" fmla="*/ 34 h 7"/>
                  <a:gd name="T12" fmla="*/ 15 w 8"/>
                  <a:gd name="T13" fmla="*/ 34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6487EB"/>
              </a:solidFill>
              <a:ln w="12700" cmpd="sng">
                <a:solidFill>
                  <a:schemeClr val="tx1"/>
                </a:solidFill>
                <a:prstDash val="solid"/>
                <a:round/>
                <a:headEnd/>
                <a:tailEnd/>
              </a:ln>
            </p:spPr>
            <p:txBody>
              <a:bodyPr>
                <a:prstTxWarp prst="textNoShape">
                  <a:avLst/>
                </a:prstTxWarp>
              </a:bodyPr>
              <a:lstStyle/>
              <a:p>
                <a:endParaRPr lang="en-US"/>
              </a:p>
            </p:txBody>
          </p:sp>
        </p:grpSp>
      </p:grpSp>
      <p:sp>
        <p:nvSpPr>
          <p:cNvPr id="32775" name="Text Box 81"/>
          <p:cNvSpPr txBox="1">
            <a:spLocks noChangeArrowheads="1"/>
          </p:cNvSpPr>
          <p:nvPr/>
        </p:nvSpPr>
        <p:spPr bwMode="auto">
          <a:xfrm>
            <a:off x="1934634" y="1390651"/>
            <a:ext cx="695222" cy="307777"/>
          </a:xfrm>
          <a:prstGeom prst="rect">
            <a:avLst/>
          </a:prstGeom>
          <a:noFill/>
          <a:ln w="9525">
            <a:noFill/>
            <a:miter lim="800000"/>
            <a:headEnd/>
            <a:tailEnd/>
          </a:ln>
        </p:spPr>
        <p:txBody>
          <a:bodyPr wrap="none">
            <a:prstTxWarp prst="textNoShape">
              <a:avLst/>
            </a:prstTxWarp>
            <a:spAutoFit/>
          </a:bodyPr>
          <a:lstStyle/>
          <a:p>
            <a:pPr eaLnBrk="0" hangingPunct="0"/>
            <a:r>
              <a:rPr lang="en-US" sz="1400" b="1">
                <a:solidFill>
                  <a:srgbClr val="000000"/>
                </a:solidFill>
                <a:latin typeface="Verdana" charset="0"/>
              </a:rPr>
              <a:t>1990</a:t>
            </a:r>
          </a:p>
        </p:txBody>
      </p:sp>
      <p:sp>
        <p:nvSpPr>
          <p:cNvPr id="32776" name="Text Box 82"/>
          <p:cNvSpPr txBox="1">
            <a:spLocks noChangeArrowheads="1"/>
          </p:cNvSpPr>
          <p:nvPr/>
        </p:nvSpPr>
        <p:spPr bwMode="auto">
          <a:xfrm>
            <a:off x="654756" y="5894388"/>
            <a:ext cx="7239000" cy="304800"/>
          </a:xfrm>
          <a:prstGeom prst="rect">
            <a:avLst/>
          </a:prstGeom>
          <a:noFill/>
          <a:ln w="9525">
            <a:noFill/>
            <a:miter lim="800000"/>
            <a:headEnd/>
            <a:tailEnd/>
          </a:ln>
        </p:spPr>
        <p:txBody>
          <a:bodyPr>
            <a:prstTxWarp prst="textNoShape">
              <a:avLst/>
            </a:prstTxWarp>
            <a:spAutoFit/>
          </a:bodyPr>
          <a:lstStyle/>
          <a:p>
            <a:pPr eaLnBrk="0" hangingPunct="0"/>
            <a:r>
              <a:rPr lang="en-US" sz="1400" b="1" dirty="0">
                <a:solidFill>
                  <a:srgbClr val="000000"/>
                </a:solidFill>
                <a:latin typeface="Arial Narrow" charset="0"/>
              </a:rPr>
              <a:t>No Data          &lt;10%           10%–14%	    15%–19%           20%–24%          25%–29%           ≥30%</a:t>
            </a:r>
            <a:r>
              <a:rPr lang="en-US" sz="1400" dirty="0">
                <a:solidFill>
                  <a:srgbClr val="000000"/>
                </a:solidFill>
                <a:latin typeface="Arial Narrow" charset="0"/>
              </a:rPr>
              <a:t>  </a:t>
            </a:r>
          </a:p>
        </p:txBody>
      </p:sp>
      <p:sp>
        <p:nvSpPr>
          <p:cNvPr id="32777" name="Rectangle 83"/>
          <p:cNvSpPr>
            <a:spLocks noChangeArrowheads="1"/>
          </p:cNvSpPr>
          <p:nvPr/>
        </p:nvSpPr>
        <p:spPr bwMode="auto">
          <a:xfrm>
            <a:off x="489656" y="5956300"/>
            <a:ext cx="207433" cy="23495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eaLnBrk="0" hangingPunct="0"/>
            <a:endParaRPr lang="en-US">
              <a:solidFill>
                <a:srgbClr val="000000"/>
              </a:solidFill>
            </a:endParaRPr>
          </a:p>
        </p:txBody>
      </p:sp>
      <p:sp>
        <p:nvSpPr>
          <p:cNvPr id="32778" name="Rectangle 84"/>
          <p:cNvSpPr>
            <a:spLocks noChangeArrowheads="1"/>
          </p:cNvSpPr>
          <p:nvPr/>
        </p:nvSpPr>
        <p:spPr bwMode="auto">
          <a:xfrm>
            <a:off x="1347612" y="5953125"/>
            <a:ext cx="208844" cy="234950"/>
          </a:xfrm>
          <a:prstGeom prst="rect">
            <a:avLst/>
          </a:prstGeom>
          <a:solidFill>
            <a:srgbClr val="99CCFF"/>
          </a:solidFill>
          <a:ln w="9525">
            <a:solidFill>
              <a:schemeClr val="tx1"/>
            </a:solidFill>
            <a:miter lim="800000"/>
            <a:headEnd/>
            <a:tailEnd/>
          </a:ln>
        </p:spPr>
        <p:txBody>
          <a:bodyPr wrap="none" anchor="ctr">
            <a:prstTxWarp prst="textNoShape">
              <a:avLst/>
            </a:prstTxWarp>
          </a:bodyPr>
          <a:lstStyle/>
          <a:p>
            <a:pPr eaLnBrk="0" hangingPunct="0"/>
            <a:endParaRPr lang="en-US">
              <a:solidFill>
                <a:srgbClr val="000000"/>
              </a:solidFill>
            </a:endParaRPr>
          </a:p>
        </p:txBody>
      </p:sp>
      <p:sp>
        <p:nvSpPr>
          <p:cNvPr id="32779" name="Rectangle 85"/>
          <p:cNvSpPr>
            <a:spLocks noChangeArrowheads="1"/>
          </p:cNvSpPr>
          <p:nvPr/>
        </p:nvSpPr>
        <p:spPr bwMode="auto">
          <a:xfrm>
            <a:off x="2273300" y="5964238"/>
            <a:ext cx="208844" cy="234950"/>
          </a:xfrm>
          <a:prstGeom prst="rect">
            <a:avLst/>
          </a:prstGeom>
          <a:solidFill>
            <a:srgbClr val="6699FF"/>
          </a:solidFill>
          <a:ln w="9525">
            <a:solidFill>
              <a:schemeClr val="tx1"/>
            </a:solidFill>
            <a:miter lim="800000"/>
            <a:headEnd/>
            <a:tailEnd/>
          </a:ln>
        </p:spPr>
        <p:txBody>
          <a:bodyPr wrap="none" anchor="ctr">
            <a:prstTxWarp prst="textNoShape">
              <a:avLst/>
            </a:prstTxWarp>
          </a:bodyPr>
          <a:lstStyle/>
          <a:p>
            <a:pPr algn="ctr" eaLnBrk="0" hangingPunct="0"/>
            <a:endParaRPr lang="en-US">
              <a:solidFill>
                <a:srgbClr val="000000"/>
              </a:solidFill>
            </a:endParaRPr>
          </a:p>
        </p:txBody>
      </p:sp>
      <p:sp>
        <p:nvSpPr>
          <p:cNvPr id="32780" name="Rectangle 86"/>
          <p:cNvSpPr>
            <a:spLocks noChangeArrowheads="1"/>
          </p:cNvSpPr>
          <p:nvPr/>
        </p:nvSpPr>
        <p:spPr bwMode="auto">
          <a:xfrm>
            <a:off x="3245210" y="5945188"/>
            <a:ext cx="210255" cy="234950"/>
          </a:xfrm>
          <a:prstGeom prst="rect">
            <a:avLst/>
          </a:prstGeom>
          <a:solidFill>
            <a:srgbClr val="0000A0"/>
          </a:solidFill>
          <a:ln w="9525">
            <a:solidFill>
              <a:schemeClr val="tx1"/>
            </a:solidFill>
            <a:miter lim="800000"/>
            <a:headEnd/>
            <a:tailEnd/>
          </a:ln>
        </p:spPr>
        <p:txBody>
          <a:bodyPr wrap="none" anchor="ctr">
            <a:prstTxWarp prst="textNoShape">
              <a:avLst/>
            </a:prstTxWarp>
          </a:bodyPr>
          <a:lstStyle/>
          <a:p>
            <a:pPr eaLnBrk="0" hangingPunct="0"/>
            <a:endParaRPr lang="en-US">
              <a:solidFill>
                <a:srgbClr val="000000"/>
              </a:solidFill>
            </a:endParaRPr>
          </a:p>
        </p:txBody>
      </p:sp>
      <p:sp>
        <p:nvSpPr>
          <p:cNvPr id="32781" name="Rectangle 87"/>
          <p:cNvSpPr>
            <a:spLocks noChangeArrowheads="1"/>
          </p:cNvSpPr>
          <p:nvPr/>
        </p:nvSpPr>
        <p:spPr bwMode="auto">
          <a:xfrm>
            <a:off x="5524026" y="5948363"/>
            <a:ext cx="207434" cy="234950"/>
          </a:xfrm>
          <a:prstGeom prst="rect">
            <a:avLst/>
          </a:prstGeom>
          <a:solidFill>
            <a:srgbClr val="ED4213"/>
          </a:solidFill>
          <a:ln w="9525">
            <a:solidFill>
              <a:schemeClr val="tx1"/>
            </a:solidFill>
            <a:miter lim="800000"/>
            <a:headEnd/>
            <a:tailEnd/>
          </a:ln>
        </p:spPr>
        <p:txBody>
          <a:bodyPr wrap="none" anchor="ctr">
            <a:prstTxWarp prst="textNoShape">
              <a:avLst/>
            </a:prstTxWarp>
          </a:bodyPr>
          <a:lstStyle/>
          <a:p>
            <a:pPr eaLnBrk="0" hangingPunct="0"/>
            <a:endParaRPr lang="en-US">
              <a:solidFill>
                <a:srgbClr val="000000"/>
              </a:solidFill>
            </a:endParaRPr>
          </a:p>
        </p:txBody>
      </p:sp>
      <p:sp>
        <p:nvSpPr>
          <p:cNvPr id="32782" name="Rectangle 88"/>
          <p:cNvSpPr>
            <a:spLocks noChangeArrowheads="1"/>
          </p:cNvSpPr>
          <p:nvPr/>
        </p:nvSpPr>
        <p:spPr bwMode="auto">
          <a:xfrm>
            <a:off x="4462276" y="5948363"/>
            <a:ext cx="208844" cy="234950"/>
          </a:xfrm>
          <a:prstGeom prst="rect">
            <a:avLst/>
          </a:prstGeom>
          <a:solidFill>
            <a:srgbClr val="FFC66D"/>
          </a:solidFill>
          <a:ln w="9525">
            <a:solidFill>
              <a:schemeClr val="tx1"/>
            </a:solidFill>
            <a:miter lim="800000"/>
            <a:headEnd/>
            <a:tailEnd/>
          </a:ln>
        </p:spPr>
        <p:txBody>
          <a:bodyPr wrap="none" anchor="ctr">
            <a:prstTxWarp prst="textNoShape">
              <a:avLst/>
            </a:prstTxWarp>
          </a:bodyPr>
          <a:lstStyle/>
          <a:p>
            <a:pPr eaLnBrk="0" hangingPunct="0"/>
            <a:endParaRPr lang="en-US">
              <a:solidFill>
                <a:srgbClr val="000000"/>
              </a:solidFill>
            </a:endParaRPr>
          </a:p>
        </p:txBody>
      </p:sp>
      <p:sp>
        <p:nvSpPr>
          <p:cNvPr id="32783" name="Rectangle 89"/>
          <p:cNvSpPr>
            <a:spLocks noChangeArrowheads="1"/>
          </p:cNvSpPr>
          <p:nvPr/>
        </p:nvSpPr>
        <p:spPr bwMode="auto">
          <a:xfrm>
            <a:off x="295365" y="5892800"/>
            <a:ext cx="7177451" cy="350838"/>
          </a:xfrm>
          <a:prstGeom prst="rect">
            <a:avLst/>
          </a:prstGeom>
          <a:noFill/>
          <a:ln w="9525">
            <a:solidFill>
              <a:schemeClr val="tx1"/>
            </a:solidFill>
            <a:miter lim="800000"/>
            <a:headEnd/>
            <a:tailEnd/>
          </a:ln>
        </p:spPr>
        <p:txBody>
          <a:bodyPr wrap="none" anchor="ctr">
            <a:prstTxWarp prst="textNoShape">
              <a:avLst/>
            </a:prstTxWarp>
          </a:bodyPr>
          <a:lstStyle/>
          <a:p>
            <a:pPr eaLnBrk="0" hangingPunct="0"/>
            <a:endParaRPr lang="en-US">
              <a:solidFill>
                <a:srgbClr val="000000"/>
              </a:solidFill>
            </a:endParaRPr>
          </a:p>
        </p:txBody>
      </p:sp>
      <p:sp>
        <p:nvSpPr>
          <p:cNvPr id="32784" name="Rectangle 90" descr="20%"/>
          <p:cNvSpPr>
            <a:spLocks noChangeArrowheads="1"/>
          </p:cNvSpPr>
          <p:nvPr/>
        </p:nvSpPr>
        <p:spPr bwMode="auto">
          <a:xfrm>
            <a:off x="6634189" y="5956300"/>
            <a:ext cx="208844" cy="234950"/>
          </a:xfrm>
          <a:prstGeom prst="rect">
            <a:avLst/>
          </a:prstGeom>
          <a:pattFill prst="pct20">
            <a:fgClr>
              <a:schemeClr val="tx2"/>
            </a:fgClr>
            <a:bgClr>
              <a:srgbClr val="AA1202"/>
            </a:bgClr>
          </a:pattFill>
          <a:ln w="9525">
            <a:solidFill>
              <a:schemeClr val="tx1"/>
            </a:solidFill>
            <a:miter lim="800000"/>
            <a:headEnd/>
            <a:tailEnd/>
          </a:ln>
        </p:spPr>
        <p:txBody>
          <a:bodyPr wrap="none" anchor="ctr">
            <a:prstTxWarp prst="textNoShape">
              <a:avLst/>
            </a:prstTxWarp>
          </a:bodyPr>
          <a:lstStyle/>
          <a:p>
            <a:pPr eaLnBrk="0" hangingPunct="0"/>
            <a:endParaRPr lang="en-US">
              <a:solidFill>
                <a:srgbClr val="000000"/>
              </a:solidFill>
            </a:endParaRPr>
          </a:p>
        </p:txBody>
      </p:sp>
      <p:grpSp>
        <p:nvGrpSpPr>
          <p:cNvPr id="5" name="Group 169"/>
          <p:cNvGrpSpPr>
            <a:grpSpLocks/>
          </p:cNvGrpSpPr>
          <p:nvPr/>
        </p:nvGrpSpPr>
        <p:grpSpPr bwMode="auto">
          <a:xfrm>
            <a:off x="5322860" y="1835729"/>
            <a:ext cx="3311878" cy="1908175"/>
            <a:chOff x="728" y="1077"/>
            <a:chExt cx="4371" cy="2247"/>
          </a:xfrm>
        </p:grpSpPr>
        <p:sp>
          <p:nvSpPr>
            <p:cNvPr id="32862" name="Freeform 170"/>
            <p:cNvSpPr>
              <a:spLocks/>
            </p:cNvSpPr>
            <p:nvPr/>
          </p:nvSpPr>
          <p:spPr bwMode="auto">
            <a:xfrm>
              <a:off x="2823" y="1511"/>
              <a:ext cx="483" cy="312"/>
            </a:xfrm>
            <a:custGeom>
              <a:avLst/>
              <a:gdLst>
                <a:gd name="T0" fmla="*/ 0 w 94"/>
                <a:gd name="T1" fmla="*/ 249 h 64"/>
                <a:gd name="T2" fmla="*/ 15 w 94"/>
                <a:gd name="T3" fmla="*/ 83 h 64"/>
                <a:gd name="T4" fmla="*/ 21 w 94"/>
                <a:gd name="T5" fmla="*/ 0 h 64"/>
                <a:gd name="T6" fmla="*/ 478 w 94"/>
                <a:gd name="T7" fmla="*/ 20 h 64"/>
                <a:gd name="T8" fmla="*/ 478 w 94"/>
                <a:gd name="T9" fmla="*/ 29 h 64"/>
                <a:gd name="T10" fmla="*/ 473 w 94"/>
                <a:gd name="T11" fmla="*/ 34 h 64"/>
                <a:gd name="T12" fmla="*/ 462 w 94"/>
                <a:gd name="T13" fmla="*/ 49 h 64"/>
                <a:gd name="T14" fmla="*/ 462 w 94"/>
                <a:gd name="T15" fmla="*/ 54 h 64"/>
                <a:gd name="T16" fmla="*/ 483 w 94"/>
                <a:gd name="T17" fmla="*/ 73 h 64"/>
                <a:gd name="T18" fmla="*/ 483 w 94"/>
                <a:gd name="T19" fmla="*/ 224 h 64"/>
                <a:gd name="T20" fmla="*/ 483 w 94"/>
                <a:gd name="T21" fmla="*/ 224 h 64"/>
                <a:gd name="T22" fmla="*/ 473 w 94"/>
                <a:gd name="T23" fmla="*/ 224 h 64"/>
                <a:gd name="T24" fmla="*/ 478 w 94"/>
                <a:gd name="T25" fmla="*/ 229 h 64"/>
                <a:gd name="T26" fmla="*/ 483 w 94"/>
                <a:gd name="T27" fmla="*/ 234 h 64"/>
                <a:gd name="T28" fmla="*/ 478 w 94"/>
                <a:gd name="T29" fmla="*/ 244 h 64"/>
                <a:gd name="T30" fmla="*/ 483 w 94"/>
                <a:gd name="T31" fmla="*/ 249 h 64"/>
                <a:gd name="T32" fmla="*/ 483 w 94"/>
                <a:gd name="T33" fmla="*/ 263 h 64"/>
                <a:gd name="T34" fmla="*/ 478 w 94"/>
                <a:gd name="T35" fmla="*/ 263 h 64"/>
                <a:gd name="T36" fmla="*/ 483 w 94"/>
                <a:gd name="T37" fmla="*/ 273 h 64"/>
                <a:gd name="T38" fmla="*/ 473 w 94"/>
                <a:gd name="T39" fmla="*/ 288 h 64"/>
                <a:gd name="T40" fmla="*/ 483 w 94"/>
                <a:gd name="T41" fmla="*/ 302 h 64"/>
                <a:gd name="T42" fmla="*/ 483 w 94"/>
                <a:gd name="T43" fmla="*/ 312 h 64"/>
                <a:gd name="T44" fmla="*/ 483 w 94"/>
                <a:gd name="T45" fmla="*/ 312 h 64"/>
                <a:gd name="T46" fmla="*/ 468 w 94"/>
                <a:gd name="T47" fmla="*/ 302 h 64"/>
                <a:gd name="T48" fmla="*/ 442 w 94"/>
                <a:gd name="T49" fmla="*/ 288 h 64"/>
                <a:gd name="T50" fmla="*/ 432 w 94"/>
                <a:gd name="T51" fmla="*/ 283 h 64"/>
                <a:gd name="T52" fmla="*/ 421 w 94"/>
                <a:gd name="T53" fmla="*/ 283 h 64"/>
                <a:gd name="T54" fmla="*/ 411 w 94"/>
                <a:gd name="T55" fmla="*/ 292 h 64"/>
                <a:gd name="T56" fmla="*/ 406 w 94"/>
                <a:gd name="T57" fmla="*/ 292 h 64"/>
                <a:gd name="T58" fmla="*/ 396 w 94"/>
                <a:gd name="T59" fmla="*/ 292 h 64"/>
                <a:gd name="T60" fmla="*/ 391 w 94"/>
                <a:gd name="T61" fmla="*/ 278 h 64"/>
                <a:gd name="T62" fmla="*/ 385 w 94"/>
                <a:gd name="T63" fmla="*/ 273 h 64"/>
                <a:gd name="T64" fmla="*/ 375 w 94"/>
                <a:gd name="T65" fmla="*/ 278 h 64"/>
                <a:gd name="T66" fmla="*/ 365 w 94"/>
                <a:gd name="T67" fmla="*/ 278 h 64"/>
                <a:gd name="T68" fmla="*/ 355 w 94"/>
                <a:gd name="T69" fmla="*/ 263 h 64"/>
                <a:gd name="T70" fmla="*/ 0 w 94"/>
                <a:gd name="T71" fmla="*/ 249 h 64"/>
                <a:gd name="T72" fmla="*/ 0 w 94"/>
                <a:gd name="T73" fmla="*/ 249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63" name="Freeform 171"/>
            <p:cNvSpPr>
              <a:spLocks/>
            </p:cNvSpPr>
            <p:nvPr/>
          </p:nvSpPr>
          <p:spPr bwMode="auto">
            <a:xfrm>
              <a:off x="2921" y="2018"/>
              <a:ext cx="512" cy="259"/>
            </a:xfrm>
            <a:custGeom>
              <a:avLst/>
              <a:gdLst>
                <a:gd name="T0" fmla="*/ 15 w 100"/>
                <a:gd name="T1" fmla="*/ 0 h 53"/>
                <a:gd name="T2" fmla="*/ 456 w 100"/>
                <a:gd name="T3" fmla="*/ 10 h 53"/>
                <a:gd name="T4" fmla="*/ 486 w 100"/>
                <a:gd name="T5" fmla="*/ 29 h 53"/>
                <a:gd name="T6" fmla="*/ 476 w 100"/>
                <a:gd name="T7" fmla="*/ 39 h 53"/>
                <a:gd name="T8" fmla="*/ 476 w 100"/>
                <a:gd name="T9" fmla="*/ 49 h 53"/>
                <a:gd name="T10" fmla="*/ 481 w 100"/>
                <a:gd name="T11" fmla="*/ 59 h 53"/>
                <a:gd name="T12" fmla="*/ 486 w 100"/>
                <a:gd name="T13" fmla="*/ 59 h 53"/>
                <a:gd name="T14" fmla="*/ 492 w 100"/>
                <a:gd name="T15" fmla="*/ 73 h 53"/>
                <a:gd name="T16" fmla="*/ 497 w 100"/>
                <a:gd name="T17" fmla="*/ 78 h 53"/>
                <a:gd name="T18" fmla="*/ 507 w 100"/>
                <a:gd name="T19" fmla="*/ 78 h 53"/>
                <a:gd name="T20" fmla="*/ 507 w 100"/>
                <a:gd name="T21" fmla="*/ 83 h 53"/>
                <a:gd name="T22" fmla="*/ 512 w 100"/>
                <a:gd name="T23" fmla="*/ 259 h 53"/>
                <a:gd name="T24" fmla="*/ 0 w 100"/>
                <a:gd name="T25" fmla="*/ 249 h 53"/>
                <a:gd name="T26" fmla="*/ 15 w 100"/>
                <a:gd name="T27" fmla="*/ 0 h 53"/>
                <a:gd name="T28" fmla="*/ 15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64" name="Freeform 172"/>
            <p:cNvSpPr>
              <a:spLocks/>
            </p:cNvSpPr>
            <p:nvPr/>
          </p:nvSpPr>
          <p:spPr bwMode="auto">
            <a:xfrm>
              <a:off x="3526" y="1438"/>
              <a:ext cx="364" cy="371"/>
            </a:xfrm>
            <a:custGeom>
              <a:avLst/>
              <a:gdLst>
                <a:gd name="T0" fmla="*/ 149 w 71"/>
                <a:gd name="T1" fmla="*/ 366 h 76"/>
                <a:gd name="T2" fmla="*/ 123 w 71"/>
                <a:gd name="T3" fmla="*/ 351 h 76"/>
                <a:gd name="T4" fmla="*/ 113 w 71"/>
                <a:gd name="T5" fmla="*/ 317 h 76"/>
                <a:gd name="T6" fmla="*/ 118 w 71"/>
                <a:gd name="T7" fmla="*/ 308 h 76"/>
                <a:gd name="T8" fmla="*/ 108 w 71"/>
                <a:gd name="T9" fmla="*/ 288 h 76"/>
                <a:gd name="T10" fmla="*/ 108 w 71"/>
                <a:gd name="T11" fmla="*/ 264 h 76"/>
                <a:gd name="T12" fmla="*/ 87 w 71"/>
                <a:gd name="T13" fmla="*/ 244 h 76"/>
                <a:gd name="T14" fmla="*/ 62 w 71"/>
                <a:gd name="T15" fmla="*/ 220 h 76"/>
                <a:gd name="T16" fmla="*/ 41 w 71"/>
                <a:gd name="T17" fmla="*/ 210 h 76"/>
                <a:gd name="T18" fmla="*/ 36 w 71"/>
                <a:gd name="T19" fmla="*/ 205 h 76"/>
                <a:gd name="T20" fmla="*/ 15 w 71"/>
                <a:gd name="T21" fmla="*/ 200 h 76"/>
                <a:gd name="T22" fmla="*/ 5 w 71"/>
                <a:gd name="T23" fmla="*/ 190 h 76"/>
                <a:gd name="T24" fmla="*/ 10 w 71"/>
                <a:gd name="T25" fmla="*/ 151 h 76"/>
                <a:gd name="T26" fmla="*/ 15 w 71"/>
                <a:gd name="T27" fmla="*/ 137 h 76"/>
                <a:gd name="T28" fmla="*/ 0 w 71"/>
                <a:gd name="T29" fmla="*/ 122 h 76"/>
                <a:gd name="T30" fmla="*/ 5 w 71"/>
                <a:gd name="T31" fmla="*/ 107 h 76"/>
                <a:gd name="T32" fmla="*/ 26 w 71"/>
                <a:gd name="T33" fmla="*/ 83 h 76"/>
                <a:gd name="T34" fmla="*/ 36 w 71"/>
                <a:gd name="T35" fmla="*/ 78 h 76"/>
                <a:gd name="T36" fmla="*/ 36 w 71"/>
                <a:gd name="T37" fmla="*/ 29 h 76"/>
                <a:gd name="T38" fmla="*/ 46 w 71"/>
                <a:gd name="T39" fmla="*/ 24 h 76"/>
                <a:gd name="T40" fmla="*/ 67 w 71"/>
                <a:gd name="T41" fmla="*/ 24 h 76"/>
                <a:gd name="T42" fmla="*/ 113 w 71"/>
                <a:gd name="T43" fmla="*/ 5 h 76"/>
                <a:gd name="T44" fmla="*/ 123 w 71"/>
                <a:gd name="T45" fmla="*/ 5 h 76"/>
                <a:gd name="T46" fmla="*/ 118 w 71"/>
                <a:gd name="T47" fmla="*/ 15 h 76"/>
                <a:gd name="T48" fmla="*/ 113 w 71"/>
                <a:gd name="T49" fmla="*/ 29 h 76"/>
                <a:gd name="T50" fmla="*/ 133 w 71"/>
                <a:gd name="T51" fmla="*/ 24 h 76"/>
                <a:gd name="T52" fmla="*/ 144 w 71"/>
                <a:gd name="T53" fmla="*/ 29 h 76"/>
                <a:gd name="T54" fmla="*/ 159 w 71"/>
                <a:gd name="T55" fmla="*/ 39 h 76"/>
                <a:gd name="T56" fmla="*/ 164 w 71"/>
                <a:gd name="T57" fmla="*/ 49 h 76"/>
                <a:gd name="T58" fmla="*/ 226 w 71"/>
                <a:gd name="T59" fmla="*/ 63 h 76"/>
                <a:gd name="T60" fmla="*/ 246 w 71"/>
                <a:gd name="T61" fmla="*/ 73 h 76"/>
                <a:gd name="T62" fmla="*/ 256 w 71"/>
                <a:gd name="T63" fmla="*/ 73 h 76"/>
                <a:gd name="T64" fmla="*/ 261 w 71"/>
                <a:gd name="T65" fmla="*/ 73 h 76"/>
                <a:gd name="T66" fmla="*/ 287 w 71"/>
                <a:gd name="T67" fmla="*/ 78 h 76"/>
                <a:gd name="T68" fmla="*/ 287 w 71"/>
                <a:gd name="T69" fmla="*/ 83 h 76"/>
                <a:gd name="T70" fmla="*/ 297 w 71"/>
                <a:gd name="T71" fmla="*/ 88 h 76"/>
                <a:gd name="T72" fmla="*/ 313 w 71"/>
                <a:gd name="T73" fmla="*/ 103 h 76"/>
                <a:gd name="T74" fmla="*/ 308 w 71"/>
                <a:gd name="T75" fmla="*/ 122 h 76"/>
                <a:gd name="T76" fmla="*/ 323 w 71"/>
                <a:gd name="T77" fmla="*/ 122 h 76"/>
                <a:gd name="T78" fmla="*/ 318 w 71"/>
                <a:gd name="T79" fmla="*/ 132 h 76"/>
                <a:gd name="T80" fmla="*/ 328 w 71"/>
                <a:gd name="T81" fmla="*/ 146 h 76"/>
                <a:gd name="T82" fmla="*/ 313 w 71"/>
                <a:gd name="T83" fmla="*/ 161 h 76"/>
                <a:gd name="T84" fmla="*/ 302 w 71"/>
                <a:gd name="T85" fmla="*/ 186 h 76"/>
                <a:gd name="T86" fmla="*/ 302 w 71"/>
                <a:gd name="T87" fmla="*/ 190 h 76"/>
                <a:gd name="T88" fmla="*/ 323 w 71"/>
                <a:gd name="T89" fmla="*/ 171 h 76"/>
                <a:gd name="T90" fmla="*/ 338 w 71"/>
                <a:gd name="T91" fmla="*/ 161 h 76"/>
                <a:gd name="T92" fmla="*/ 349 w 71"/>
                <a:gd name="T93" fmla="*/ 151 h 76"/>
                <a:gd name="T94" fmla="*/ 349 w 71"/>
                <a:gd name="T95" fmla="*/ 137 h 76"/>
                <a:gd name="T96" fmla="*/ 354 w 71"/>
                <a:gd name="T97" fmla="*/ 132 h 76"/>
                <a:gd name="T98" fmla="*/ 359 w 71"/>
                <a:gd name="T99" fmla="*/ 122 h 76"/>
                <a:gd name="T100" fmla="*/ 364 w 71"/>
                <a:gd name="T101" fmla="*/ 127 h 76"/>
                <a:gd name="T102" fmla="*/ 354 w 71"/>
                <a:gd name="T103" fmla="*/ 161 h 76"/>
                <a:gd name="T104" fmla="*/ 349 w 71"/>
                <a:gd name="T105" fmla="*/ 171 h 76"/>
                <a:gd name="T106" fmla="*/ 338 w 71"/>
                <a:gd name="T107" fmla="*/ 195 h 76"/>
                <a:gd name="T108" fmla="*/ 338 w 71"/>
                <a:gd name="T109" fmla="*/ 220 h 76"/>
                <a:gd name="T110" fmla="*/ 328 w 71"/>
                <a:gd name="T111" fmla="*/ 229 h 76"/>
                <a:gd name="T112" fmla="*/ 333 w 71"/>
                <a:gd name="T113" fmla="*/ 264 h 76"/>
                <a:gd name="T114" fmla="*/ 323 w 71"/>
                <a:gd name="T115" fmla="*/ 288 h 76"/>
                <a:gd name="T116" fmla="*/ 333 w 71"/>
                <a:gd name="T117" fmla="*/ 342 h 76"/>
                <a:gd name="T118" fmla="*/ 333 w 71"/>
                <a:gd name="T119" fmla="*/ 347 h 76"/>
                <a:gd name="T120" fmla="*/ 333 w 71"/>
                <a:gd name="T121" fmla="*/ 361 h 76"/>
                <a:gd name="T122" fmla="*/ 154 w 71"/>
                <a:gd name="T123" fmla="*/ 371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65" name="Freeform 173"/>
            <p:cNvSpPr>
              <a:spLocks/>
            </p:cNvSpPr>
            <p:nvPr/>
          </p:nvSpPr>
          <p:spPr bwMode="auto">
            <a:xfrm>
              <a:off x="4060" y="1789"/>
              <a:ext cx="291" cy="307"/>
            </a:xfrm>
            <a:custGeom>
              <a:avLst/>
              <a:gdLst>
                <a:gd name="T0" fmla="*/ 26 w 57"/>
                <a:gd name="T1" fmla="*/ 268 h 63"/>
                <a:gd name="T2" fmla="*/ 41 w 57"/>
                <a:gd name="T3" fmla="*/ 273 h 63"/>
                <a:gd name="T4" fmla="*/ 51 w 57"/>
                <a:gd name="T5" fmla="*/ 268 h 63"/>
                <a:gd name="T6" fmla="*/ 66 w 57"/>
                <a:gd name="T7" fmla="*/ 288 h 63"/>
                <a:gd name="T8" fmla="*/ 92 w 57"/>
                <a:gd name="T9" fmla="*/ 292 h 63"/>
                <a:gd name="T10" fmla="*/ 112 w 57"/>
                <a:gd name="T11" fmla="*/ 297 h 63"/>
                <a:gd name="T12" fmla="*/ 128 w 57"/>
                <a:gd name="T13" fmla="*/ 297 h 63"/>
                <a:gd name="T14" fmla="*/ 143 w 57"/>
                <a:gd name="T15" fmla="*/ 297 h 63"/>
                <a:gd name="T16" fmla="*/ 148 w 57"/>
                <a:gd name="T17" fmla="*/ 288 h 63"/>
                <a:gd name="T18" fmla="*/ 158 w 57"/>
                <a:gd name="T19" fmla="*/ 288 h 63"/>
                <a:gd name="T20" fmla="*/ 174 w 57"/>
                <a:gd name="T21" fmla="*/ 302 h 63"/>
                <a:gd name="T22" fmla="*/ 184 w 57"/>
                <a:gd name="T23" fmla="*/ 307 h 63"/>
                <a:gd name="T24" fmla="*/ 199 w 57"/>
                <a:gd name="T25" fmla="*/ 297 h 63"/>
                <a:gd name="T26" fmla="*/ 204 w 57"/>
                <a:gd name="T27" fmla="*/ 283 h 63"/>
                <a:gd name="T28" fmla="*/ 209 w 57"/>
                <a:gd name="T29" fmla="*/ 253 h 63"/>
                <a:gd name="T30" fmla="*/ 225 w 57"/>
                <a:gd name="T31" fmla="*/ 263 h 63"/>
                <a:gd name="T32" fmla="*/ 230 w 57"/>
                <a:gd name="T33" fmla="*/ 249 h 63"/>
                <a:gd name="T34" fmla="*/ 240 w 57"/>
                <a:gd name="T35" fmla="*/ 229 h 63"/>
                <a:gd name="T36" fmla="*/ 245 w 57"/>
                <a:gd name="T37" fmla="*/ 219 h 63"/>
                <a:gd name="T38" fmla="*/ 260 w 57"/>
                <a:gd name="T39" fmla="*/ 214 h 63"/>
                <a:gd name="T40" fmla="*/ 271 w 57"/>
                <a:gd name="T41" fmla="*/ 200 h 63"/>
                <a:gd name="T42" fmla="*/ 281 w 57"/>
                <a:gd name="T43" fmla="*/ 190 h 63"/>
                <a:gd name="T44" fmla="*/ 281 w 57"/>
                <a:gd name="T45" fmla="*/ 175 h 63"/>
                <a:gd name="T46" fmla="*/ 286 w 57"/>
                <a:gd name="T47" fmla="*/ 166 h 63"/>
                <a:gd name="T48" fmla="*/ 276 w 57"/>
                <a:gd name="T49" fmla="*/ 127 h 63"/>
                <a:gd name="T50" fmla="*/ 281 w 57"/>
                <a:gd name="T51" fmla="*/ 112 h 63"/>
                <a:gd name="T52" fmla="*/ 291 w 57"/>
                <a:gd name="T53" fmla="*/ 107 h 63"/>
                <a:gd name="T54" fmla="*/ 235 w 57"/>
                <a:gd name="T55" fmla="*/ 15 h 63"/>
                <a:gd name="T56" fmla="*/ 214 w 57"/>
                <a:gd name="T57" fmla="*/ 29 h 63"/>
                <a:gd name="T58" fmla="*/ 189 w 57"/>
                <a:gd name="T59" fmla="*/ 49 h 63"/>
                <a:gd name="T60" fmla="*/ 174 w 57"/>
                <a:gd name="T61" fmla="*/ 49 h 63"/>
                <a:gd name="T62" fmla="*/ 153 w 57"/>
                <a:gd name="T63" fmla="*/ 63 h 63"/>
                <a:gd name="T64" fmla="*/ 138 w 57"/>
                <a:gd name="T65" fmla="*/ 58 h 63"/>
                <a:gd name="T66" fmla="*/ 128 w 57"/>
                <a:gd name="T67" fmla="*/ 58 h 63"/>
                <a:gd name="T68" fmla="*/ 128 w 57"/>
                <a:gd name="T69" fmla="*/ 54 h 63"/>
                <a:gd name="T70" fmla="*/ 97 w 57"/>
                <a:gd name="T71" fmla="*/ 44 h 63"/>
                <a:gd name="T72" fmla="*/ 87 w 57"/>
                <a:gd name="T73" fmla="*/ 49 h 63"/>
                <a:gd name="T74" fmla="*/ 0 w 57"/>
                <a:gd name="T75" fmla="*/ 54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66" name="Freeform 174"/>
            <p:cNvSpPr>
              <a:spLocks/>
            </p:cNvSpPr>
            <p:nvPr/>
          </p:nvSpPr>
          <p:spPr bwMode="auto">
            <a:xfrm>
              <a:off x="3962" y="2716"/>
              <a:ext cx="630" cy="453"/>
            </a:xfrm>
            <a:custGeom>
              <a:avLst/>
              <a:gdLst>
                <a:gd name="T0" fmla="*/ 0 w 123"/>
                <a:gd name="T1" fmla="*/ 39 h 93"/>
                <a:gd name="T2" fmla="*/ 0 w 123"/>
                <a:gd name="T3" fmla="*/ 49 h 93"/>
                <a:gd name="T4" fmla="*/ 10 w 123"/>
                <a:gd name="T5" fmla="*/ 58 h 93"/>
                <a:gd name="T6" fmla="*/ 15 w 123"/>
                <a:gd name="T7" fmla="*/ 73 h 93"/>
                <a:gd name="T8" fmla="*/ 20 w 123"/>
                <a:gd name="T9" fmla="*/ 83 h 93"/>
                <a:gd name="T10" fmla="*/ 15 w 123"/>
                <a:gd name="T11" fmla="*/ 93 h 93"/>
                <a:gd name="T12" fmla="*/ 36 w 123"/>
                <a:gd name="T13" fmla="*/ 88 h 93"/>
                <a:gd name="T14" fmla="*/ 46 w 123"/>
                <a:gd name="T15" fmla="*/ 73 h 93"/>
                <a:gd name="T16" fmla="*/ 51 w 123"/>
                <a:gd name="T17" fmla="*/ 73 h 93"/>
                <a:gd name="T18" fmla="*/ 46 w 123"/>
                <a:gd name="T19" fmla="*/ 83 h 93"/>
                <a:gd name="T20" fmla="*/ 97 w 123"/>
                <a:gd name="T21" fmla="*/ 68 h 93"/>
                <a:gd name="T22" fmla="*/ 97 w 123"/>
                <a:gd name="T23" fmla="*/ 78 h 93"/>
                <a:gd name="T24" fmla="*/ 128 w 123"/>
                <a:gd name="T25" fmla="*/ 83 h 93"/>
                <a:gd name="T26" fmla="*/ 149 w 123"/>
                <a:gd name="T27" fmla="*/ 88 h 93"/>
                <a:gd name="T28" fmla="*/ 159 w 123"/>
                <a:gd name="T29" fmla="*/ 93 h 93"/>
                <a:gd name="T30" fmla="*/ 159 w 123"/>
                <a:gd name="T31" fmla="*/ 97 h 93"/>
                <a:gd name="T32" fmla="*/ 184 w 123"/>
                <a:gd name="T33" fmla="*/ 117 h 93"/>
                <a:gd name="T34" fmla="*/ 179 w 123"/>
                <a:gd name="T35" fmla="*/ 122 h 93"/>
                <a:gd name="T36" fmla="*/ 174 w 123"/>
                <a:gd name="T37" fmla="*/ 127 h 93"/>
                <a:gd name="T38" fmla="*/ 210 w 123"/>
                <a:gd name="T39" fmla="*/ 117 h 93"/>
                <a:gd name="T40" fmla="*/ 256 w 123"/>
                <a:gd name="T41" fmla="*/ 102 h 93"/>
                <a:gd name="T42" fmla="*/ 256 w 123"/>
                <a:gd name="T43" fmla="*/ 88 h 93"/>
                <a:gd name="T44" fmla="*/ 312 w 123"/>
                <a:gd name="T45" fmla="*/ 102 h 93"/>
                <a:gd name="T46" fmla="*/ 353 w 123"/>
                <a:gd name="T47" fmla="*/ 136 h 93"/>
                <a:gd name="T48" fmla="*/ 379 w 123"/>
                <a:gd name="T49" fmla="*/ 146 h 93"/>
                <a:gd name="T50" fmla="*/ 394 w 123"/>
                <a:gd name="T51" fmla="*/ 175 h 93"/>
                <a:gd name="T52" fmla="*/ 389 w 123"/>
                <a:gd name="T53" fmla="*/ 234 h 93"/>
                <a:gd name="T54" fmla="*/ 410 w 123"/>
                <a:gd name="T55" fmla="*/ 263 h 93"/>
                <a:gd name="T56" fmla="*/ 405 w 123"/>
                <a:gd name="T57" fmla="*/ 244 h 93"/>
                <a:gd name="T58" fmla="*/ 420 w 123"/>
                <a:gd name="T59" fmla="*/ 248 h 93"/>
                <a:gd name="T60" fmla="*/ 425 w 123"/>
                <a:gd name="T61" fmla="*/ 244 h 93"/>
                <a:gd name="T62" fmla="*/ 425 w 123"/>
                <a:gd name="T63" fmla="*/ 258 h 93"/>
                <a:gd name="T64" fmla="*/ 410 w 123"/>
                <a:gd name="T65" fmla="*/ 278 h 93"/>
                <a:gd name="T66" fmla="*/ 425 w 123"/>
                <a:gd name="T67" fmla="*/ 297 h 93"/>
                <a:gd name="T68" fmla="*/ 456 w 123"/>
                <a:gd name="T69" fmla="*/ 331 h 93"/>
                <a:gd name="T70" fmla="*/ 466 w 123"/>
                <a:gd name="T71" fmla="*/ 336 h 93"/>
                <a:gd name="T72" fmla="*/ 481 w 123"/>
                <a:gd name="T73" fmla="*/ 360 h 93"/>
                <a:gd name="T74" fmla="*/ 507 w 123"/>
                <a:gd name="T75" fmla="*/ 399 h 93"/>
                <a:gd name="T76" fmla="*/ 553 w 123"/>
                <a:gd name="T77" fmla="*/ 429 h 93"/>
                <a:gd name="T78" fmla="*/ 569 w 123"/>
                <a:gd name="T79" fmla="*/ 438 h 93"/>
                <a:gd name="T80" fmla="*/ 563 w 123"/>
                <a:gd name="T81" fmla="*/ 443 h 93"/>
                <a:gd name="T82" fmla="*/ 558 w 123"/>
                <a:gd name="T83" fmla="*/ 448 h 93"/>
                <a:gd name="T84" fmla="*/ 579 w 123"/>
                <a:gd name="T85" fmla="*/ 448 h 93"/>
                <a:gd name="T86" fmla="*/ 620 w 123"/>
                <a:gd name="T87" fmla="*/ 429 h 93"/>
                <a:gd name="T88" fmla="*/ 620 w 123"/>
                <a:gd name="T89" fmla="*/ 399 h 93"/>
                <a:gd name="T90" fmla="*/ 625 w 123"/>
                <a:gd name="T91" fmla="*/ 360 h 93"/>
                <a:gd name="T92" fmla="*/ 620 w 123"/>
                <a:gd name="T93" fmla="*/ 297 h 93"/>
                <a:gd name="T94" fmla="*/ 579 w 123"/>
                <a:gd name="T95" fmla="*/ 234 h 93"/>
                <a:gd name="T96" fmla="*/ 563 w 123"/>
                <a:gd name="T97" fmla="*/ 209 h 93"/>
                <a:gd name="T98" fmla="*/ 563 w 123"/>
                <a:gd name="T99" fmla="*/ 185 h 93"/>
                <a:gd name="T100" fmla="*/ 528 w 123"/>
                <a:gd name="T101" fmla="*/ 141 h 93"/>
                <a:gd name="T102" fmla="*/ 507 w 123"/>
                <a:gd name="T103" fmla="*/ 117 h 93"/>
                <a:gd name="T104" fmla="*/ 471 w 123"/>
                <a:gd name="T105" fmla="*/ 39 h 93"/>
                <a:gd name="T106" fmla="*/ 461 w 123"/>
                <a:gd name="T107" fmla="*/ 29 h 93"/>
                <a:gd name="T108" fmla="*/ 451 w 123"/>
                <a:gd name="T109" fmla="*/ 5 h 93"/>
                <a:gd name="T110" fmla="*/ 420 w 123"/>
                <a:gd name="T111" fmla="*/ 5 h 93"/>
                <a:gd name="T112" fmla="*/ 420 w 123"/>
                <a:gd name="T113" fmla="*/ 34 h 93"/>
                <a:gd name="T114" fmla="*/ 410 w 123"/>
                <a:gd name="T115" fmla="*/ 39 h 93"/>
                <a:gd name="T116" fmla="*/ 200 w 123"/>
                <a:gd name="T117" fmla="*/ 34 h 93"/>
                <a:gd name="T118" fmla="*/ 195 w 123"/>
                <a:gd name="T119" fmla="*/ 15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67" name="Freeform 175"/>
            <p:cNvSpPr>
              <a:spLocks/>
            </p:cNvSpPr>
            <p:nvPr/>
          </p:nvSpPr>
          <p:spPr bwMode="auto">
            <a:xfrm>
              <a:off x="1491" y="1614"/>
              <a:ext cx="553" cy="897"/>
            </a:xfrm>
            <a:custGeom>
              <a:avLst/>
              <a:gdLst>
                <a:gd name="T0" fmla="*/ 312 w 108"/>
                <a:gd name="T1" fmla="*/ 873 h 184"/>
                <a:gd name="T2" fmla="*/ 312 w 108"/>
                <a:gd name="T3" fmla="*/ 863 h 184"/>
                <a:gd name="T4" fmla="*/ 307 w 108"/>
                <a:gd name="T5" fmla="*/ 853 h 184"/>
                <a:gd name="T6" fmla="*/ 292 w 108"/>
                <a:gd name="T7" fmla="*/ 795 h 184"/>
                <a:gd name="T8" fmla="*/ 256 w 108"/>
                <a:gd name="T9" fmla="*/ 761 h 184"/>
                <a:gd name="T10" fmla="*/ 246 w 108"/>
                <a:gd name="T11" fmla="*/ 746 h 184"/>
                <a:gd name="T12" fmla="*/ 236 w 108"/>
                <a:gd name="T13" fmla="*/ 731 h 184"/>
                <a:gd name="T14" fmla="*/ 200 w 108"/>
                <a:gd name="T15" fmla="*/ 717 h 184"/>
                <a:gd name="T16" fmla="*/ 169 w 108"/>
                <a:gd name="T17" fmla="*/ 687 h 184"/>
                <a:gd name="T18" fmla="*/ 113 w 108"/>
                <a:gd name="T19" fmla="*/ 663 h 184"/>
                <a:gd name="T20" fmla="*/ 113 w 108"/>
                <a:gd name="T21" fmla="*/ 644 h 184"/>
                <a:gd name="T22" fmla="*/ 118 w 108"/>
                <a:gd name="T23" fmla="*/ 619 h 184"/>
                <a:gd name="T24" fmla="*/ 108 w 108"/>
                <a:gd name="T25" fmla="*/ 595 h 184"/>
                <a:gd name="T26" fmla="*/ 113 w 108"/>
                <a:gd name="T27" fmla="*/ 585 h 184"/>
                <a:gd name="T28" fmla="*/ 82 w 108"/>
                <a:gd name="T29" fmla="*/ 531 h 184"/>
                <a:gd name="T30" fmla="*/ 61 w 108"/>
                <a:gd name="T31" fmla="*/ 497 h 184"/>
                <a:gd name="T32" fmla="*/ 72 w 108"/>
                <a:gd name="T33" fmla="*/ 468 h 184"/>
                <a:gd name="T34" fmla="*/ 72 w 108"/>
                <a:gd name="T35" fmla="*/ 444 h 184"/>
                <a:gd name="T36" fmla="*/ 46 w 108"/>
                <a:gd name="T37" fmla="*/ 419 h 184"/>
                <a:gd name="T38" fmla="*/ 46 w 108"/>
                <a:gd name="T39" fmla="*/ 380 h 184"/>
                <a:gd name="T40" fmla="*/ 56 w 108"/>
                <a:gd name="T41" fmla="*/ 366 h 184"/>
                <a:gd name="T42" fmla="*/ 61 w 108"/>
                <a:gd name="T43" fmla="*/ 385 h 184"/>
                <a:gd name="T44" fmla="*/ 77 w 108"/>
                <a:gd name="T45" fmla="*/ 380 h 184"/>
                <a:gd name="T46" fmla="*/ 72 w 108"/>
                <a:gd name="T47" fmla="*/ 346 h 184"/>
                <a:gd name="T48" fmla="*/ 61 w 108"/>
                <a:gd name="T49" fmla="*/ 356 h 184"/>
                <a:gd name="T50" fmla="*/ 36 w 108"/>
                <a:gd name="T51" fmla="*/ 341 h 184"/>
                <a:gd name="T52" fmla="*/ 31 w 108"/>
                <a:gd name="T53" fmla="*/ 297 h 184"/>
                <a:gd name="T54" fmla="*/ 5 w 108"/>
                <a:gd name="T55" fmla="*/ 249 h 184"/>
                <a:gd name="T56" fmla="*/ 5 w 108"/>
                <a:gd name="T57" fmla="*/ 224 h 184"/>
                <a:gd name="T58" fmla="*/ 20 w 108"/>
                <a:gd name="T59" fmla="*/ 195 h 184"/>
                <a:gd name="T60" fmla="*/ 10 w 108"/>
                <a:gd name="T61" fmla="*/ 156 h 184"/>
                <a:gd name="T62" fmla="*/ 0 w 108"/>
                <a:gd name="T63" fmla="*/ 136 h 184"/>
                <a:gd name="T64" fmla="*/ 0 w 108"/>
                <a:gd name="T65" fmla="*/ 117 h 184"/>
                <a:gd name="T66" fmla="*/ 31 w 108"/>
                <a:gd name="T67" fmla="*/ 73 h 184"/>
                <a:gd name="T68" fmla="*/ 46 w 108"/>
                <a:gd name="T69" fmla="*/ 49 h 184"/>
                <a:gd name="T70" fmla="*/ 46 w 108"/>
                <a:gd name="T71" fmla="*/ 5 h 184"/>
                <a:gd name="T72" fmla="*/ 246 w 108"/>
                <a:gd name="T73" fmla="*/ 312 h 184"/>
                <a:gd name="T74" fmla="*/ 533 w 108"/>
                <a:gd name="T75" fmla="*/ 726 h 184"/>
                <a:gd name="T76" fmla="*/ 538 w 108"/>
                <a:gd name="T77" fmla="*/ 746 h 184"/>
                <a:gd name="T78" fmla="*/ 543 w 108"/>
                <a:gd name="T79" fmla="*/ 765 h 184"/>
                <a:gd name="T80" fmla="*/ 548 w 108"/>
                <a:gd name="T81" fmla="*/ 780 h 184"/>
                <a:gd name="T82" fmla="*/ 527 w 108"/>
                <a:gd name="T83" fmla="*/ 790 h 184"/>
                <a:gd name="T84" fmla="*/ 502 w 108"/>
                <a:gd name="T85" fmla="*/ 839 h 184"/>
                <a:gd name="T86" fmla="*/ 497 w 108"/>
                <a:gd name="T87" fmla="*/ 848 h 184"/>
                <a:gd name="T88" fmla="*/ 492 w 108"/>
                <a:gd name="T89" fmla="*/ 868 h 184"/>
                <a:gd name="T90" fmla="*/ 502 w 108"/>
                <a:gd name="T91" fmla="*/ 882 h 184"/>
                <a:gd name="T92" fmla="*/ 492 w 108"/>
                <a:gd name="T93" fmla="*/ 89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68" name="Freeform 176"/>
            <p:cNvSpPr>
              <a:spLocks/>
            </p:cNvSpPr>
            <p:nvPr/>
          </p:nvSpPr>
          <p:spPr bwMode="auto">
            <a:xfrm>
              <a:off x="2356" y="1545"/>
              <a:ext cx="483" cy="381"/>
            </a:xfrm>
            <a:custGeom>
              <a:avLst/>
              <a:gdLst>
                <a:gd name="T0" fmla="*/ 452 w 94"/>
                <a:gd name="T1" fmla="*/ 381 h 78"/>
                <a:gd name="T2" fmla="*/ 468 w 94"/>
                <a:gd name="T3" fmla="*/ 215 h 78"/>
                <a:gd name="T4" fmla="*/ 483 w 94"/>
                <a:gd name="T5" fmla="*/ 49 h 78"/>
                <a:gd name="T6" fmla="*/ 51 w 94"/>
                <a:gd name="T7" fmla="*/ 0 h 78"/>
                <a:gd name="T8" fmla="*/ 46 w 94"/>
                <a:gd name="T9" fmla="*/ 39 h 78"/>
                <a:gd name="T10" fmla="*/ 15 w 94"/>
                <a:gd name="T11" fmla="*/ 244 h 78"/>
                <a:gd name="T12" fmla="*/ 10 w 94"/>
                <a:gd name="T13" fmla="*/ 244 h 78"/>
                <a:gd name="T14" fmla="*/ 0 w 94"/>
                <a:gd name="T15" fmla="*/ 327 h 78"/>
                <a:gd name="T16" fmla="*/ 128 w 94"/>
                <a:gd name="T17" fmla="*/ 347 h 78"/>
                <a:gd name="T18" fmla="*/ 452 w 94"/>
                <a:gd name="T19" fmla="*/ 381 h 78"/>
                <a:gd name="T20" fmla="*/ 452 w 94"/>
                <a:gd name="T21" fmla="*/ 381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69" name="Freeform 177"/>
            <p:cNvSpPr>
              <a:spLocks/>
            </p:cNvSpPr>
            <p:nvPr/>
          </p:nvSpPr>
          <p:spPr bwMode="auto">
            <a:xfrm>
              <a:off x="2434" y="1892"/>
              <a:ext cx="508" cy="375"/>
            </a:xfrm>
            <a:custGeom>
              <a:avLst/>
              <a:gdLst>
                <a:gd name="T0" fmla="*/ 0 w 99"/>
                <a:gd name="T1" fmla="*/ 326 h 77"/>
                <a:gd name="T2" fmla="*/ 51 w 99"/>
                <a:gd name="T3" fmla="*/ 0 h 77"/>
                <a:gd name="T4" fmla="*/ 375 w 99"/>
                <a:gd name="T5" fmla="*/ 34 h 77"/>
                <a:gd name="T6" fmla="*/ 508 w 99"/>
                <a:gd name="T7" fmla="*/ 44 h 77"/>
                <a:gd name="T8" fmla="*/ 503 w 99"/>
                <a:gd name="T9" fmla="*/ 127 h 77"/>
                <a:gd name="T10" fmla="*/ 487 w 99"/>
                <a:gd name="T11" fmla="*/ 375 h 77"/>
                <a:gd name="T12" fmla="*/ 421 w 99"/>
                <a:gd name="T13" fmla="*/ 370 h 77"/>
                <a:gd name="T14" fmla="*/ 0 w 99"/>
                <a:gd name="T15" fmla="*/ 326 h 77"/>
                <a:gd name="T16" fmla="*/ 0 w 99"/>
                <a:gd name="T17" fmla="*/ 326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6487EB"/>
            </a:solidFill>
            <a:ln w="12700" cmpd="sng">
              <a:solidFill>
                <a:schemeClr val="tx1"/>
              </a:solidFill>
              <a:prstDash val="solid"/>
              <a:round/>
              <a:headEnd/>
              <a:tailEnd/>
            </a:ln>
          </p:spPr>
          <p:txBody>
            <a:bodyPr>
              <a:prstTxWarp prst="textNoShape">
                <a:avLst/>
              </a:prstTxWarp>
            </a:bodyPr>
            <a:lstStyle/>
            <a:p>
              <a:endParaRPr lang="en-US"/>
            </a:p>
          </p:txBody>
        </p:sp>
        <p:sp>
          <p:nvSpPr>
            <p:cNvPr id="32870" name="Freeform 178"/>
            <p:cNvSpPr>
              <a:spLocks/>
            </p:cNvSpPr>
            <p:nvPr/>
          </p:nvSpPr>
          <p:spPr bwMode="auto">
            <a:xfrm>
              <a:off x="2368" y="2218"/>
              <a:ext cx="485" cy="478"/>
            </a:xfrm>
            <a:custGeom>
              <a:avLst/>
              <a:gdLst>
                <a:gd name="T0" fmla="*/ 66 w 95"/>
                <a:gd name="T1" fmla="*/ 0 h 98"/>
                <a:gd name="T2" fmla="*/ 0 w 95"/>
                <a:gd name="T3" fmla="*/ 468 h 98"/>
                <a:gd name="T4" fmla="*/ 0 w 95"/>
                <a:gd name="T5" fmla="*/ 468 h 98"/>
                <a:gd name="T6" fmla="*/ 61 w 95"/>
                <a:gd name="T7" fmla="*/ 478 h 98"/>
                <a:gd name="T8" fmla="*/ 66 w 95"/>
                <a:gd name="T9" fmla="*/ 439 h 98"/>
                <a:gd name="T10" fmla="*/ 189 w 95"/>
                <a:gd name="T11" fmla="*/ 454 h 98"/>
                <a:gd name="T12" fmla="*/ 189 w 95"/>
                <a:gd name="T13" fmla="*/ 454 h 98"/>
                <a:gd name="T14" fmla="*/ 184 w 95"/>
                <a:gd name="T15" fmla="*/ 449 h 98"/>
                <a:gd name="T16" fmla="*/ 189 w 95"/>
                <a:gd name="T17" fmla="*/ 444 h 98"/>
                <a:gd name="T18" fmla="*/ 184 w 95"/>
                <a:gd name="T19" fmla="*/ 439 h 98"/>
                <a:gd name="T20" fmla="*/ 184 w 95"/>
                <a:gd name="T21" fmla="*/ 439 h 98"/>
                <a:gd name="T22" fmla="*/ 184 w 95"/>
                <a:gd name="T23" fmla="*/ 439 h 98"/>
                <a:gd name="T24" fmla="*/ 444 w 95"/>
                <a:gd name="T25" fmla="*/ 458 h 98"/>
                <a:gd name="T26" fmla="*/ 475 w 95"/>
                <a:gd name="T27" fmla="*/ 88 h 98"/>
                <a:gd name="T28" fmla="*/ 480 w 95"/>
                <a:gd name="T29" fmla="*/ 88 h 98"/>
                <a:gd name="T30" fmla="*/ 485 w 95"/>
                <a:gd name="T31" fmla="*/ 44 h 98"/>
                <a:gd name="T32" fmla="*/ 66 w 95"/>
                <a:gd name="T33" fmla="*/ 0 h 98"/>
                <a:gd name="T34" fmla="*/ 66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71" name="Freeform 179"/>
            <p:cNvSpPr>
              <a:spLocks/>
            </p:cNvSpPr>
            <p:nvPr/>
          </p:nvSpPr>
          <p:spPr bwMode="auto">
            <a:xfrm>
              <a:off x="4372" y="1453"/>
              <a:ext cx="522" cy="380"/>
            </a:xfrm>
            <a:custGeom>
              <a:avLst/>
              <a:gdLst>
                <a:gd name="T0" fmla="*/ 399 w 102"/>
                <a:gd name="T1" fmla="*/ 341 h 78"/>
                <a:gd name="T2" fmla="*/ 389 w 102"/>
                <a:gd name="T3" fmla="*/ 356 h 78"/>
                <a:gd name="T4" fmla="*/ 384 w 102"/>
                <a:gd name="T5" fmla="*/ 365 h 78"/>
                <a:gd name="T6" fmla="*/ 384 w 102"/>
                <a:gd name="T7" fmla="*/ 380 h 78"/>
                <a:gd name="T8" fmla="*/ 394 w 102"/>
                <a:gd name="T9" fmla="*/ 370 h 78"/>
                <a:gd name="T10" fmla="*/ 415 w 102"/>
                <a:gd name="T11" fmla="*/ 365 h 78"/>
                <a:gd name="T12" fmla="*/ 445 w 102"/>
                <a:gd name="T13" fmla="*/ 356 h 78"/>
                <a:gd name="T14" fmla="*/ 491 w 102"/>
                <a:gd name="T15" fmla="*/ 322 h 78"/>
                <a:gd name="T16" fmla="*/ 507 w 102"/>
                <a:gd name="T17" fmla="*/ 312 h 78"/>
                <a:gd name="T18" fmla="*/ 522 w 102"/>
                <a:gd name="T19" fmla="*/ 297 h 78"/>
                <a:gd name="T20" fmla="*/ 512 w 102"/>
                <a:gd name="T21" fmla="*/ 302 h 78"/>
                <a:gd name="T22" fmla="*/ 496 w 102"/>
                <a:gd name="T23" fmla="*/ 312 h 78"/>
                <a:gd name="T24" fmla="*/ 481 w 102"/>
                <a:gd name="T25" fmla="*/ 317 h 78"/>
                <a:gd name="T26" fmla="*/ 496 w 102"/>
                <a:gd name="T27" fmla="*/ 297 h 78"/>
                <a:gd name="T28" fmla="*/ 486 w 102"/>
                <a:gd name="T29" fmla="*/ 302 h 78"/>
                <a:gd name="T30" fmla="*/ 440 w 102"/>
                <a:gd name="T31" fmla="*/ 326 h 78"/>
                <a:gd name="T32" fmla="*/ 409 w 102"/>
                <a:gd name="T33" fmla="*/ 351 h 78"/>
                <a:gd name="T34" fmla="*/ 404 w 102"/>
                <a:gd name="T35" fmla="*/ 331 h 78"/>
                <a:gd name="T36" fmla="*/ 415 w 102"/>
                <a:gd name="T37" fmla="*/ 312 h 78"/>
                <a:gd name="T38" fmla="*/ 404 w 102"/>
                <a:gd name="T39" fmla="*/ 239 h 78"/>
                <a:gd name="T40" fmla="*/ 394 w 102"/>
                <a:gd name="T41" fmla="*/ 166 h 78"/>
                <a:gd name="T42" fmla="*/ 384 w 102"/>
                <a:gd name="T43" fmla="*/ 122 h 78"/>
                <a:gd name="T44" fmla="*/ 379 w 102"/>
                <a:gd name="T45" fmla="*/ 117 h 78"/>
                <a:gd name="T46" fmla="*/ 374 w 102"/>
                <a:gd name="T47" fmla="*/ 102 h 78"/>
                <a:gd name="T48" fmla="*/ 368 w 102"/>
                <a:gd name="T49" fmla="*/ 58 h 78"/>
                <a:gd name="T50" fmla="*/ 353 w 102"/>
                <a:gd name="T51" fmla="*/ 15 h 78"/>
                <a:gd name="T52" fmla="*/ 348 w 102"/>
                <a:gd name="T53" fmla="*/ 0 h 78"/>
                <a:gd name="T54" fmla="*/ 261 w 102"/>
                <a:gd name="T55" fmla="*/ 19 h 78"/>
                <a:gd name="T56" fmla="*/ 215 w 102"/>
                <a:gd name="T57" fmla="*/ 68 h 78"/>
                <a:gd name="T58" fmla="*/ 210 w 102"/>
                <a:gd name="T59" fmla="*/ 88 h 78"/>
                <a:gd name="T60" fmla="*/ 184 w 102"/>
                <a:gd name="T61" fmla="*/ 112 h 78"/>
                <a:gd name="T62" fmla="*/ 194 w 102"/>
                <a:gd name="T63" fmla="*/ 122 h 78"/>
                <a:gd name="T64" fmla="*/ 194 w 102"/>
                <a:gd name="T65" fmla="*/ 132 h 78"/>
                <a:gd name="T66" fmla="*/ 200 w 102"/>
                <a:gd name="T67" fmla="*/ 156 h 78"/>
                <a:gd name="T68" fmla="*/ 154 w 102"/>
                <a:gd name="T69" fmla="*/ 190 h 78"/>
                <a:gd name="T70" fmla="*/ 97 w 102"/>
                <a:gd name="T71" fmla="*/ 190 h 78"/>
                <a:gd name="T72" fmla="*/ 46 w 102"/>
                <a:gd name="T73" fmla="*/ 205 h 78"/>
                <a:gd name="T74" fmla="*/ 31 w 102"/>
                <a:gd name="T75" fmla="*/ 224 h 78"/>
                <a:gd name="T76" fmla="*/ 46 w 102"/>
                <a:gd name="T77" fmla="*/ 253 h 78"/>
                <a:gd name="T78" fmla="*/ 10 w 102"/>
                <a:gd name="T79" fmla="*/ 292 h 78"/>
                <a:gd name="T80" fmla="*/ 287 w 102"/>
                <a:gd name="T81" fmla="*/ 268 h 78"/>
                <a:gd name="T82" fmla="*/ 292 w 102"/>
                <a:gd name="T83" fmla="*/ 278 h 78"/>
                <a:gd name="T84" fmla="*/ 302 w 102"/>
                <a:gd name="T85" fmla="*/ 283 h 78"/>
                <a:gd name="T86" fmla="*/ 317 w 102"/>
                <a:gd name="T87" fmla="*/ 307 h 78"/>
                <a:gd name="T88" fmla="*/ 338 w 102"/>
                <a:gd name="T89" fmla="*/ 312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72" name="Freeform 180"/>
            <p:cNvSpPr>
              <a:spLocks/>
            </p:cNvSpPr>
            <p:nvPr/>
          </p:nvSpPr>
          <p:spPr bwMode="auto">
            <a:xfrm>
              <a:off x="4720" y="1428"/>
              <a:ext cx="118" cy="205"/>
            </a:xfrm>
            <a:custGeom>
              <a:avLst/>
              <a:gdLst>
                <a:gd name="T0" fmla="*/ 0 w 23"/>
                <a:gd name="T1" fmla="*/ 24 h 42"/>
                <a:gd name="T2" fmla="*/ 5 w 23"/>
                <a:gd name="T3" fmla="*/ 34 h 42"/>
                <a:gd name="T4" fmla="*/ 0 w 23"/>
                <a:gd name="T5" fmla="*/ 39 h 42"/>
                <a:gd name="T6" fmla="*/ 5 w 23"/>
                <a:gd name="T7" fmla="*/ 39 h 42"/>
                <a:gd name="T8" fmla="*/ 5 w 23"/>
                <a:gd name="T9" fmla="*/ 44 h 42"/>
                <a:gd name="T10" fmla="*/ 15 w 23"/>
                <a:gd name="T11" fmla="*/ 68 h 42"/>
                <a:gd name="T12" fmla="*/ 21 w 23"/>
                <a:gd name="T13" fmla="*/ 83 h 42"/>
                <a:gd name="T14" fmla="*/ 15 w 23"/>
                <a:gd name="T15" fmla="*/ 93 h 42"/>
                <a:gd name="T16" fmla="*/ 15 w 23"/>
                <a:gd name="T17" fmla="*/ 103 h 42"/>
                <a:gd name="T18" fmla="*/ 26 w 23"/>
                <a:gd name="T19" fmla="*/ 127 h 42"/>
                <a:gd name="T20" fmla="*/ 26 w 23"/>
                <a:gd name="T21" fmla="*/ 137 h 42"/>
                <a:gd name="T22" fmla="*/ 26 w 23"/>
                <a:gd name="T23" fmla="*/ 142 h 42"/>
                <a:gd name="T24" fmla="*/ 31 w 23"/>
                <a:gd name="T25" fmla="*/ 142 h 42"/>
                <a:gd name="T26" fmla="*/ 26 w 23"/>
                <a:gd name="T27" fmla="*/ 137 h 42"/>
                <a:gd name="T28" fmla="*/ 31 w 23"/>
                <a:gd name="T29" fmla="*/ 137 h 42"/>
                <a:gd name="T30" fmla="*/ 36 w 23"/>
                <a:gd name="T31" fmla="*/ 146 h 42"/>
                <a:gd name="T32" fmla="*/ 41 w 23"/>
                <a:gd name="T33" fmla="*/ 166 h 42"/>
                <a:gd name="T34" fmla="*/ 41 w 23"/>
                <a:gd name="T35" fmla="*/ 181 h 42"/>
                <a:gd name="T36" fmla="*/ 46 w 23"/>
                <a:gd name="T37" fmla="*/ 190 h 42"/>
                <a:gd name="T38" fmla="*/ 51 w 23"/>
                <a:gd name="T39" fmla="*/ 205 h 42"/>
                <a:gd name="T40" fmla="*/ 103 w 23"/>
                <a:gd name="T41" fmla="*/ 195 h 42"/>
                <a:gd name="T42" fmla="*/ 97 w 23"/>
                <a:gd name="T43" fmla="*/ 190 h 42"/>
                <a:gd name="T44" fmla="*/ 92 w 23"/>
                <a:gd name="T45" fmla="*/ 185 h 42"/>
                <a:gd name="T46" fmla="*/ 92 w 23"/>
                <a:gd name="T47" fmla="*/ 181 h 42"/>
                <a:gd name="T48" fmla="*/ 97 w 23"/>
                <a:gd name="T49" fmla="*/ 176 h 42"/>
                <a:gd name="T50" fmla="*/ 92 w 23"/>
                <a:gd name="T51" fmla="*/ 166 h 42"/>
                <a:gd name="T52" fmla="*/ 92 w 23"/>
                <a:gd name="T53" fmla="*/ 132 h 42"/>
                <a:gd name="T54" fmla="*/ 92 w 23"/>
                <a:gd name="T55" fmla="*/ 122 h 42"/>
                <a:gd name="T56" fmla="*/ 97 w 23"/>
                <a:gd name="T57" fmla="*/ 103 h 42"/>
                <a:gd name="T58" fmla="*/ 97 w 23"/>
                <a:gd name="T59" fmla="*/ 93 h 42"/>
                <a:gd name="T60" fmla="*/ 97 w 23"/>
                <a:gd name="T61" fmla="*/ 83 h 42"/>
                <a:gd name="T62" fmla="*/ 97 w 23"/>
                <a:gd name="T63" fmla="*/ 73 h 42"/>
                <a:gd name="T64" fmla="*/ 97 w 23"/>
                <a:gd name="T65" fmla="*/ 68 h 42"/>
                <a:gd name="T66" fmla="*/ 97 w 23"/>
                <a:gd name="T67" fmla="*/ 63 h 42"/>
                <a:gd name="T68" fmla="*/ 113 w 23"/>
                <a:gd name="T69" fmla="*/ 54 h 42"/>
                <a:gd name="T70" fmla="*/ 118 w 23"/>
                <a:gd name="T71" fmla="*/ 34 h 42"/>
                <a:gd name="T72" fmla="*/ 113 w 23"/>
                <a:gd name="T73" fmla="*/ 24 h 42"/>
                <a:gd name="T74" fmla="*/ 113 w 23"/>
                <a:gd name="T75" fmla="*/ 15 h 42"/>
                <a:gd name="T76" fmla="*/ 113 w 23"/>
                <a:gd name="T77" fmla="*/ 15 h 42"/>
                <a:gd name="T78" fmla="*/ 113 w 23"/>
                <a:gd name="T79" fmla="*/ 10 h 42"/>
                <a:gd name="T80" fmla="*/ 108 w 23"/>
                <a:gd name="T81" fmla="*/ 0 h 42"/>
                <a:gd name="T82" fmla="*/ 0 w 23"/>
                <a:gd name="T83" fmla="*/ 24 h 42"/>
                <a:gd name="T84" fmla="*/ 0 w 23"/>
                <a:gd name="T85" fmla="*/ 24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grpSp>
          <p:nvGrpSpPr>
            <p:cNvPr id="6" name="Group 181"/>
            <p:cNvGrpSpPr>
              <a:grpSpLocks/>
            </p:cNvGrpSpPr>
            <p:nvPr/>
          </p:nvGrpSpPr>
          <p:grpSpPr bwMode="auto">
            <a:xfrm>
              <a:off x="728" y="2448"/>
              <a:ext cx="1266" cy="876"/>
              <a:chOff x="768" y="2832"/>
              <a:chExt cx="1203" cy="876"/>
            </a:xfrm>
          </p:grpSpPr>
          <p:sp>
            <p:nvSpPr>
              <p:cNvPr id="32923" name="Freeform 182"/>
              <p:cNvSpPr>
                <a:spLocks/>
              </p:cNvSpPr>
              <p:nvPr/>
            </p:nvSpPr>
            <p:spPr bwMode="auto">
              <a:xfrm>
                <a:off x="1056" y="2832"/>
                <a:ext cx="915" cy="780"/>
              </a:xfrm>
              <a:custGeom>
                <a:avLst/>
                <a:gdLst>
                  <a:gd name="T0" fmla="*/ 68 w 188"/>
                  <a:gd name="T1" fmla="*/ 151 h 160"/>
                  <a:gd name="T2" fmla="*/ 127 w 188"/>
                  <a:gd name="T3" fmla="*/ 195 h 160"/>
                  <a:gd name="T4" fmla="*/ 88 w 188"/>
                  <a:gd name="T5" fmla="*/ 244 h 160"/>
                  <a:gd name="T6" fmla="*/ 78 w 188"/>
                  <a:gd name="T7" fmla="*/ 210 h 160"/>
                  <a:gd name="T8" fmla="*/ 24 w 188"/>
                  <a:gd name="T9" fmla="*/ 268 h 160"/>
                  <a:gd name="T10" fmla="*/ 54 w 188"/>
                  <a:gd name="T11" fmla="*/ 312 h 160"/>
                  <a:gd name="T12" fmla="*/ 131 w 188"/>
                  <a:gd name="T13" fmla="*/ 297 h 160"/>
                  <a:gd name="T14" fmla="*/ 107 w 188"/>
                  <a:gd name="T15" fmla="*/ 361 h 160"/>
                  <a:gd name="T16" fmla="*/ 88 w 188"/>
                  <a:gd name="T17" fmla="*/ 385 h 160"/>
                  <a:gd name="T18" fmla="*/ 49 w 188"/>
                  <a:gd name="T19" fmla="*/ 400 h 160"/>
                  <a:gd name="T20" fmla="*/ 29 w 188"/>
                  <a:gd name="T21" fmla="*/ 478 h 160"/>
                  <a:gd name="T22" fmla="*/ 54 w 188"/>
                  <a:gd name="T23" fmla="*/ 522 h 160"/>
                  <a:gd name="T24" fmla="*/ 107 w 188"/>
                  <a:gd name="T25" fmla="*/ 546 h 160"/>
                  <a:gd name="T26" fmla="*/ 107 w 188"/>
                  <a:gd name="T27" fmla="*/ 585 h 160"/>
                  <a:gd name="T28" fmla="*/ 170 w 188"/>
                  <a:gd name="T29" fmla="*/ 600 h 160"/>
                  <a:gd name="T30" fmla="*/ 204 w 188"/>
                  <a:gd name="T31" fmla="*/ 609 h 160"/>
                  <a:gd name="T32" fmla="*/ 141 w 188"/>
                  <a:gd name="T33" fmla="*/ 687 h 160"/>
                  <a:gd name="T34" fmla="*/ 92 w 188"/>
                  <a:gd name="T35" fmla="*/ 717 h 160"/>
                  <a:gd name="T36" fmla="*/ 15 w 188"/>
                  <a:gd name="T37" fmla="*/ 756 h 160"/>
                  <a:gd name="T38" fmla="*/ 15 w 188"/>
                  <a:gd name="T39" fmla="*/ 780 h 160"/>
                  <a:gd name="T40" fmla="*/ 141 w 188"/>
                  <a:gd name="T41" fmla="*/ 726 h 160"/>
                  <a:gd name="T42" fmla="*/ 302 w 188"/>
                  <a:gd name="T43" fmla="*/ 585 h 160"/>
                  <a:gd name="T44" fmla="*/ 287 w 188"/>
                  <a:gd name="T45" fmla="*/ 570 h 160"/>
                  <a:gd name="T46" fmla="*/ 375 w 188"/>
                  <a:gd name="T47" fmla="*/ 463 h 160"/>
                  <a:gd name="T48" fmla="*/ 350 w 188"/>
                  <a:gd name="T49" fmla="*/ 492 h 160"/>
                  <a:gd name="T50" fmla="*/ 355 w 188"/>
                  <a:gd name="T51" fmla="*/ 531 h 160"/>
                  <a:gd name="T52" fmla="*/ 350 w 188"/>
                  <a:gd name="T53" fmla="*/ 556 h 160"/>
                  <a:gd name="T54" fmla="*/ 419 w 188"/>
                  <a:gd name="T55" fmla="*/ 517 h 160"/>
                  <a:gd name="T56" fmla="*/ 419 w 188"/>
                  <a:gd name="T57" fmla="*/ 478 h 160"/>
                  <a:gd name="T58" fmla="*/ 521 w 188"/>
                  <a:gd name="T59" fmla="*/ 502 h 160"/>
                  <a:gd name="T60" fmla="*/ 589 w 188"/>
                  <a:gd name="T61" fmla="*/ 492 h 160"/>
                  <a:gd name="T62" fmla="*/ 706 w 188"/>
                  <a:gd name="T63" fmla="*/ 531 h 160"/>
                  <a:gd name="T64" fmla="*/ 745 w 188"/>
                  <a:gd name="T65" fmla="*/ 580 h 160"/>
                  <a:gd name="T66" fmla="*/ 808 w 188"/>
                  <a:gd name="T67" fmla="*/ 624 h 160"/>
                  <a:gd name="T68" fmla="*/ 915 w 188"/>
                  <a:gd name="T69" fmla="*/ 634 h 160"/>
                  <a:gd name="T70" fmla="*/ 900 w 188"/>
                  <a:gd name="T71" fmla="*/ 570 h 160"/>
                  <a:gd name="T72" fmla="*/ 857 w 188"/>
                  <a:gd name="T73" fmla="*/ 561 h 160"/>
                  <a:gd name="T74" fmla="*/ 793 w 188"/>
                  <a:gd name="T75" fmla="*/ 517 h 160"/>
                  <a:gd name="T76" fmla="*/ 715 w 188"/>
                  <a:gd name="T77" fmla="*/ 463 h 160"/>
                  <a:gd name="T78" fmla="*/ 686 w 188"/>
                  <a:gd name="T79" fmla="*/ 502 h 160"/>
                  <a:gd name="T80" fmla="*/ 628 w 188"/>
                  <a:gd name="T81" fmla="*/ 453 h 160"/>
                  <a:gd name="T82" fmla="*/ 569 w 188"/>
                  <a:gd name="T83" fmla="*/ 390 h 160"/>
                  <a:gd name="T84" fmla="*/ 496 w 188"/>
                  <a:gd name="T85" fmla="*/ 102 h 160"/>
                  <a:gd name="T86" fmla="*/ 438 w 188"/>
                  <a:gd name="T87" fmla="*/ 24 h 160"/>
                  <a:gd name="T88" fmla="*/ 336 w 188"/>
                  <a:gd name="T89" fmla="*/ 24 h 160"/>
                  <a:gd name="T90" fmla="*/ 287 w 188"/>
                  <a:gd name="T91" fmla="*/ 24 h 160"/>
                  <a:gd name="T92" fmla="*/ 219 w 188"/>
                  <a:gd name="T93" fmla="*/ 0 h 160"/>
                  <a:gd name="T94" fmla="*/ 170 w 188"/>
                  <a:gd name="T95" fmla="*/ 20 h 160"/>
                  <a:gd name="T96" fmla="*/ 117 w 188"/>
                  <a:gd name="T97" fmla="*/ 63 h 160"/>
                  <a:gd name="T98" fmla="*/ 92 w 188"/>
                  <a:gd name="T99" fmla="*/ 102 h 160"/>
                  <a:gd name="T100" fmla="*/ 49 w 188"/>
                  <a:gd name="T101" fmla="*/ 127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924" name="Freeform 183"/>
              <p:cNvSpPr>
                <a:spLocks/>
              </p:cNvSpPr>
              <p:nvPr/>
            </p:nvSpPr>
            <p:spPr bwMode="auto">
              <a:xfrm>
                <a:off x="1021" y="3608"/>
                <a:ext cx="20" cy="14"/>
              </a:xfrm>
              <a:custGeom>
                <a:avLst/>
                <a:gdLst>
                  <a:gd name="T0" fmla="*/ 10 w 4"/>
                  <a:gd name="T1" fmla="*/ 9 h 3"/>
                  <a:gd name="T2" fmla="*/ 10 w 4"/>
                  <a:gd name="T3" fmla="*/ 5 h 3"/>
                  <a:gd name="T4" fmla="*/ 10 w 4"/>
                  <a:gd name="T5" fmla="*/ 5 h 3"/>
                  <a:gd name="T6" fmla="*/ 10 w 4"/>
                  <a:gd name="T7" fmla="*/ 5 h 3"/>
                  <a:gd name="T8" fmla="*/ 10 w 4"/>
                  <a:gd name="T9" fmla="*/ 5 h 3"/>
                  <a:gd name="T10" fmla="*/ 10 w 4"/>
                  <a:gd name="T11" fmla="*/ 5 h 3"/>
                  <a:gd name="T12" fmla="*/ 10 w 4"/>
                  <a:gd name="T13" fmla="*/ 5 h 3"/>
                  <a:gd name="T14" fmla="*/ 5 w 4"/>
                  <a:gd name="T15" fmla="*/ 0 h 3"/>
                  <a:gd name="T16" fmla="*/ 5 w 4"/>
                  <a:gd name="T17" fmla="*/ 0 h 3"/>
                  <a:gd name="T18" fmla="*/ 0 w 4"/>
                  <a:gd name="T19" fmla="*/ 5 h 3"/>
                  <a:gd name="T20" fmla="*/ 0 w 4"/>
                  <a:gd name="T21" fmla="*/ 5 h 3"/>
                  <a:gd name="T22" fmla="*/ 0 w 4"/>
                  <a:gd name="T23" fmla="*/ 5 h 3"/>
                  <a:gd name="T24" fmla="*/ 0 w 4"/>
                  <a:gd name="T25" fmla="*/ 5 h 3"/>
                  <a:gd name="T26" fmla="*/ 0 w 4"/>
                  <a:gd name="T27" fmla="*/ 5 h 3"/>
                  <a:gd name="T28" fmla="*/ 0 w 4"/>
                  <a:gd name="T29" fmla="*/ 5 h 3"/>
                  <a:gd name="T30" fmla="*/ 0 w 4"/>
                  <a:gd name="T31" fmla="*/ 9 h 3"/>
                  <a:gd name="T32" fmla="*/ 0 w 4"/>
                  <a:gd name="T33" fmla="*/ 9 h 3"/>
                  <a:gd name="T34" fmla="*/ 5 w 4"/>
                  <a:gd name="T35" fmla="*/ 9 h 3"/>
                  <a:gd name="T36" fmla="*/ 5 w 4"/>
                  <a:gd name="T37" fmla="*/ 9 h 3"/>
                  <a:gd name="T38" fmla="*/ 5 w 4"/>
                  <a:gd name="T39" fmla="*/ 14 h 3"/>
                  <a:gd name="T40" fmla="*/ 10 w 4"/>
                  <a:gd name="T41" fmla="*/ 14 h 3"/>
                  <a:gd name="T42" fmla="*/ 10 w 4"/>
                  <a:gd name="T43" fmla="*/ 14 h 3"/>
                  <a:gd name="T44" fmla="*/ 15 w 4"/>
                  <a:gd name="T45" fmla="*/ 14 h 3"/>
                  <a:gd name="T46" fmla="*/ 15 w 4"/>
                  <a:gd name="T47" fmla="*/ 14 h 3"/>
                  <a:gd name="T48" fmla="*/ 20 w 4"/>
                  <a:gd name="T49" fmla="*/ 9 h 3"/>
                  <a:gd name="T50" fmla="*/ 20 w 4"/>
                  <a:gd name="T51" fmla="*/ 9 h 3"/>
                  <a:gd name="T52" fmla="*/ 20 w 4"/>
                  <a:gd name="T53" fmla="*/ 9 h 3"/>
                  <a:gd name="T54" fmla="*/ 20 w 4"/>
                  <a:gd name="T55" fmla="*/ 5 h 3"/>
                  <a:gd name="T56" fmla="*/ 20 w 4"/>
                  <a:gd name="T57" fmla="*/ 5 h 3"/>
                  <a:gd name="T58" fmla="*/ 20 w 4"/>
                  <a:gd name="T59" fmla="*/ 5 h 3"/>
                  <a:gd name="T60" fmla="*/ 20 w 4"/>
                  <a:gd name="T61" fmla="*/ 5 h 3"/>
                  <a:gd name="T62" fmla="*/ 20 w 4"/>
                  <a:gd name="T63" fmla="*/ 5 h 3"/>
                  <a:gd name="T64" fmla="*/ 20 w 4"/>
                  <a:gd name="T65" fmla="*/ 0 h 3"/>
                  <a:gd name="T66" fmla="*/ 20 w 4"/>
                  <a:gd name="T67" fmla="*/ 0 h 3"/>
                  <a:gd name="T68" fmla="*/ 20 w 4"/>
                  <a:gd name="T69" fmla="*/ 0 h 3"/>
                  <a:gd name="T70" fmla="*/ 20 w 4"/>
                  <a:gd name="T71" fmla="*/ 0 h 3"/>
                  <a:gd name="T72" fmla="*/ 20 w 4"/>
                  <a:gd name="T73" fmla="*/ 5 h 3"/>
                  <a:gd name="T74" fmla="*/ 15 w 4"/>
                  <a:gd name="T75" fmla="*/ 5 h 3"/>
                  <a:gd name="T76" fmla="*/ 15 w 4"/>
                  <a:gd name="T77" fmla="*/ 5 h 3"/>
                  <a:gd name="T78" fmla="*/ 10 w 4"/>
                  <a:gd name="T79" fmla="*/ 9 h 3"/>
                  <a:gd name="T80" fmla="*/ 10 w 4"/>
                  <a:gd name="T81" fmla="*/ 9 h 3"/>
                  <a:gd name="T82" fmla="*/ 10 w 4"/>
                  <a:gd name="T83" fmla="*/ 9 h 3"/>
                  <a:gd name="T84" fmla="*/ 10 w 4"/>
                  <a:gd name="T85" fmla="*/ 9 h 3"/>
                  <a:gd name="T86" fmla="*/ 10 w 4"/>
                  <a:gd name="T87" fmla="*/ 14 h 3"/>
                  <a:gd name="T88" fmla="*/ 15 w 4"/>
                  <a:gd name="T89" fmla="*/ 14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925" name="Freeform 184"/>
              <p:cNvSpPr>
                <a:spLocks/>
              </p:cNvSpPr>
              <p:nvPr/>
            </p:nvSpPr>
            <p:spPr bwMode="auto">
              <a:xfrm>
                <a:off x="978" y="3610"/>
                <a:ext cx="43" cy="30"/>
              </a:xfrm>
              <a:custGeom>
                <a:avLst/>
                <a:gdLst>
                  <a:gd name="T0" fmla="*/ 33 w 9"/>
                  <a:gd name="T1" fmla="*/ 0 h 6"/>
                  <a:gd name="T2" fmla="*/ 19 w 9"/>
                  <a:gd name="T3" fmla="*/ 0 h 6"/>
                  <a:gd name="T4" fmla="*/ 14 w 9"/>
                  <a:gd name="T5" fmla="*/ 5 h 6"/>
                  <a:gd name="T6" fmla="*/ 14 w 9"/>
                  <a:gd name="T7" fmla="*/ 5 h 6"/>
                  <a:gd name="T8" fmla="*/ 14 w 9"/>
                  <a:gd name="T9" fmla="*/ 10 h 6"/>
                  <a:gd name="T10" fmla="*/ 14 w 9"/>
                  <a:gd name="T11" fmla="*/ 15 h 6"/>
                  <a:gd name="T12" fmla="*/ 10 w 9"/>
                  <a:gd name="T13" fmla="*/ 15 h 6"/>
                  <a:gd name="T14" fmla="*/ 10 w 9"/>
                  <a:gd name="T15" fmla="*/ 15 h 6"/>
                  <a:gd name="T16" fmla="*/ 5 w 9"/>
                  <a:gd name="T17" fmla="*/ 15 h 6"/>
                  <a:gd name="T18" fmla="*/ 5 w 9"/>
                  <a:gd name="T19" fmla="*/ 20 h 6"/>
                  <a:gd name="T20" fmla="*/ 5 w 9"/>
                  <a:gd name="T21" fmla="*/ 25 h 6"/>
                  <a:gd name="T22" fmla="*/ 0 w 9"/>
                  <a:gd name="T23" fmla="*/ 25 h 6"/>
                  <a:gd name="T24" fmla="*/ 0 w 9"/>
                  <a:gd name="T25" fmla="*/ 30 h 6"/>
                  <a:gd name="T26" fmla="*/ 0 w 9"/>
                  <a:gd name="T27" fmla="*/ 30 h 6"/>
                  <a:gd name="T28" fmla="*/ 0 w 9"/>
                  <a:gd name="T29" fmla="*/ 30 h 6"/>
                  <a:gd name="T30" fmla="*/ 0 w 9"/>
                  <a:gd name="T31" fmla="*/ 30 h 6"/>
                  <a:gd name="T32" fmla="*/ 0 w 9"/>
                  <a:gd name="T33" fmla="*/ 30 h 6"/>
                  <a:gd name="T34" fmla="*/ 0 w 9"/>
                  <a:gd name="T35" fmla="*/ 30 h 6"/>
                  <a:gd name="T36" fmla="*/ 0 w 9"/>
                  <a:gd name="T37" fmla="*/ 30 h 6"/>
                  <a:gd name="T38" fmla="*/ 5 w 9"/>
                  <a:gd name="T39" fmla="*/ 30 h 6"/>
                  <a:gd name="T40" fmla="*/ 10 w 9"/>
                  <a:gd name="T41" fmla="*/ 30 h 6"/>
                  <a:gd name="T42" fmla="*/ 14 w 9"/>
                  <a:gd name="T43" fmla="*/ 25 h 6"/>
                  <a:gd name="T44" fmla="*/ 29 w 9"/>
                  <a:gd name="T45" fmla="*/ 15 h 6"/>
                  <a:gd name="T46" fmla="*/ 33 w 9"/>
                  <a:gd name="T47" fmla="*/ 10 h 6"/>
                  <a:gd name="T48" fmla="*/ 38 w 9"/>
                  <a:gd name="T49" fmla="*/ 10 h 6"/>
                  <a:gd name="T50" fmla="*/ 43 w 9"/>
                  <a:gd name="T51" fmla="*/ 5 h 6"/>
                  <a:gd name="T52" fmla="*/ 43 w 9"/>
                  <a:gd name="T53" fmla="*/ 5 h 6"/>
                  <a:gd name="T54" fmla="*/ 43 w 9"/>
                  <a:gd name="T55" fmla="*/ 5 h 6"/>
                  <a:gd name="T56" fmla="*/ 38 w 9"/>
                  <a:gd name="T57" fmla="*/ 0 h 6"/>
                  <a:gd name="T58" fmla="*/ 38 w 9"/>
                  <a:gd name="T59" fmla="*/ 0 h 6"/>
                  <a:gd name="T60" fmla="*/ 38 w 9"/>
                  <a:gd name="T61" fmla="*/ 0 h 6"/>
                  <a:gd name="T62" fmla="*/ 38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926" name="Freeform 185"/>
              <p:cNvSpPr>
                <a:spLocks/>
              </p:cNvSpPr>
              <p:nvPr/>
            </p:nvSpPr>
            <p:spPr bwMode="auto">
              <a:xfrm>
                <a:off x="934" y="3632"/>
                <a:ext cx="44" cy="34"/>
              </a:xfrm>
              <a:custGeom>
                <a:avLst/>
                <a:gdLst>
                  <a:gd name="T0" fmla="*/ 39 w 9"/>
                  <a:gd name="T1" fmla="*/ 15 h 7"/>
                  <a:gd name="T2" fmla="*/ 39 w 9"/>
                  <a:gd name="T3" fmla="*/ 5 h 7"/>
                  <a:gd name="T4" fmla="*/ 24 w 9"/>
                  <a:gd name="T5" fmla="*/ 15 h 7"/>
                  <a:gd name="T6" fmla="*/ 20 w 9"/>
                  <a:gd name="T7" fmla="*/ 19 h 7"/>
                  <a:gd name="T8" fmla="*/ 20 w 9"/>
                  <a:gd name="T9" fmla="*/ 19 h 7"/>
                  <a:gd name="T10" fmla="*/ 10 w 9"/>
                  <a:gd name="T11" fmla="*/ 24 h 7"/>
                  <a:gd name="T12" fmla="*/ 5 w 9"/>
                  <a:gd name="T13" fmla="*/ 29 h 7"/>
                  <a:gd name="T14" fmla="*/ 0 w 9"/>
                  <a:gd name="T15" fmla="*/ 29 h 7"/>
                  <a:gd name="T16" fmla="*/ 10 w 9"/>
                  <a:gd name="T17" fmla="*/ 29 h 7"/>
                  <a:gd name="T18" fmla="*/ 15 w 9"/>
                  <a:gd name="T19" fmla="*/ 24 h 7"/>
                  <a:gd name="T20" fmla="*/ 29 w 9"/>
                  <a:gd name="T21" fmla="*/ 19 h 7"/>
                  <a:gd name="T22" fmla="*/ 39 w 9"/>
                  <a:gd name="T23" fmla="*/ 15 h 7"/>
                  <a:gd name="T24" fmla="*/ 39 w 9"/>
                  <a:gd name="T25" fmla="*/ 15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927" name="Freeform 186"/>
              <p:cNvSpPr>
                <a:spLocks/>
              </p:cNvSpPr>
              <p:nvPr/>
            </p:nvSpPr>
            <p:spPr bwMode="auto">
              <a:xfrm>
                <a:off x="934" y="3637"/>
                <a:ext cx="39" cy="29"/>
              </a:xfrm>
              <a:custGeom>
                <a:avLst/>
                <a:gdLst>
                  <a:gd name="T0" fmla="*/ 39 w 8"/>
                  <a:gd name="T1" fmla="*/ 10 h 6"/>
                  <a:gd name="T2" fmla="*/ 39 w 8"/>
                  <a:gd name="T3" fmla="*/ 5 h 6"/>
                  <a:gd name="T4" fmla="*/ 39 w 8"/>
                  <a:gd name="T5" fmla="*/ 5 h 6"/>
                  <a:gd name="T6" fmla="*/ 39 w 8"/>
                  <a:gd name="T7" fmla="*/ 0 h 6"/>
                  <a:gd name="T8" fmla="*/ 39 w 8"/>
                  <a:gd name="T9" fmla="*/ 0 h 6"/>
                  <a:gd name="T10" fmla="*/ 39 w 8"/>
                  <a:gd name="T11" fmla="*/ 0 h 6"/>
                  <a:gd name="T12" fmla="*/ 39 w 8"/>
                  <a:gd name="T13" fmla="*/ 0 h 6"/>
                  <a:gd name="T14" fmla="*/ 39 w 8"/>
                  <a:gd name="T15" fmla="*/ 0 h 6"/>
                  <a:gd name="T16" fmla="*/ 39 w 8"/>
                  <a:gd name="T17" fmla="*/ 0 h 6"/>
                  <a:gd name="T18" fmla="*/ 39 w 8"/>
                  <a:gd name="T19" fmla="*/ 0 h 6"/>
                  <a:gd name="T20" fmla="*/ 34 w 8"/>
                  <a:gd name="T21" fmla="*/ 0 h 6"/>
                  <a:gd name="T22" fmla="*/ 34 w 8"/>
                  <a:gd name="T23" fmla="*/ 0 h 6"/>
                  <a:gd name="T24" fmla="*/ 29 w 8"/>
                  <a:gd name="T25" fmla="*/ 0 h 6"/>
                  <a:gd name="T26" fmla="*/ 24 w 8"/>
                  <a:gd name="T27" fmla="*/ 5 h 6"/>
                  <a:gd name="T28" fmla="*/ 24 w 8"/>
                  <a:gd name="T29" fmla="*/ 10 h 6"/>
                  <a:gd name="T30" fmla="*/ 24 w 8"/>
                  <a:gd name="T31" fmla="*/ 10 h 6"/>
                  <a:gd name="T32" fmla="*/ 20 w 8"/>
                  <a:gd name="T33" fmla="*/ 10 h 6"/>
                  <a:gd name="T34" fmla="*/ 20 w 8"/>
                  <a:gd name="T35" fmla="*/ 10 h 6"/>
                  <a:gd name="T36" fmla="*/ 20 w 8"/>
                  <a:gd name="T37" fmla="*/ 10 h 6"/>
                  <a:gd name="T38" fmla="*/ 20 w 8"/>
                  <a:gd name="T39" fmla="*/ 15 h 6"/>
                  <a:gd name="T40" fmla="*/ 20 w 8"/>
                  <a:gd name="T41" fmla="*/ 15 h 6"/>
                  <a:gd name="T42" fmla="*/ 20 w 8"/>
                  <a:gd name="T43" fmla="*/ 15 h 6"/>
                  <a:gd name="T44" fmla="*/ 20 w 8"/>
                  <a:gd name="T45" fmla="*/ 15 h 6"/>
                  <a:gd name="T46" fmla="*/ 10 w 8"/>
                  <a:gd name="T47" fmla="*/ 19 h 6"/>
                  <a:gd name="T48" fmla="*/ 10 w 8"/>
                  <a:gd name="T49" fmla="*/ 19 h 6"/>
                  <a:gd name="T50" fmla="*/ 10 w 8"/>
                  <a:gd name="T51" fmla="*/ 19 h 6"/>
                  <a:gd name="T52" fmla="*/ 10 w 8"/>
                  <a:gd name="T53" fmla="*/ 19 h 6"/>
                  <a:gd name="T54" fmla="*/ 5 w 8"/>
                  <a:gd name="T55" fmla="*/ 19 h 6"/>
                  <a:gd name="T56" fmla="*/ 5 w 8"/>
                  <a:gd name="T57" fmla="*/ 24 h 6"/>
                  <a:gd name="T58" fmla="*/ 5 w 8"/>
                  <a:gd name="T59" fmla="*/ 24 h 6"/>
                  <a:gd name="T60" fmla="*/ 0 w 8"/>
                  <a:gd name="T61" fmla="*/ 24 h 6"/>
                  <a:gd name="T62" fmla="*/ 0 w 8"/>
                  <a:gd name="T63" fmla="*/ 24 h 6"/>
                  <a:gd name="T64" fmla="*/ 0 w 8"/>
                  <a:gd name="T65" fmla="*/ 24 h 6"/>
                  <a:gd name="T66" fmla="*/ 5 w 8"/>
                  <a:gd name="T67" fmla="*/ 29 h 6"/>
                  <a:gd name="T68" fmla="*/ 5 w 8"/>
                  <a:gd name="T69" fmla="*/ 29 h 6"/>
                  <a:gd name="T70" fmla="*/ 5 w 8"/>
                  <a:gd name="T71" fmla="*/ 29 h 6"/>
                  <a:gd name="T72" fmla="*/ 5 w 8"/>
                  <a:gd name="T73" fmla="*/ 29 h 6"/>
                  <a:gd name="T74" fmla="*/ 10 w 8"/>
                  <a:gd name="T75" fmla="*/ 24 h 6"/>
                  <a:gd name="T76" fmla="*/ 10 w 8"/>
                  <a:gd name="T77" fmla="*/ 24 h 6"/>
                  <a:gd name="T78" fmla="*/ 15 w 8"/>
                  <a:gd name="T79" fmla="*/ 24 h 6"/>
                  <a:gd name="T80" fmla="*/ 15 w 8"/>
                  <a:gd name="T81" fmla="*/ 19 h 6"/>
                  <a:gd name="T82" fmla="*/ 15 w 8"/>
                  <a:gd name="T83" fmla="*/ 19 h 6"/>
                  <a:gd name="T84" fmla="*/ 24 w 8"/>
                  <a:gd name="T85" fmla="*/ 19 h 6"/>
                  <a:gd name="T86" fmla="*/ 24 w 8"/>
                  <a:gd name="T87" fmla="*/ 15 h 6"/>
                  <a:gd name="T88" fmla="*/ 29 w 8"/>
                  <a:gd name="T89" fmla="*/ 15 h 6"/>
                  <a:gd name="T90" fmla="*/ 34 w 8"/>
                  <a:gd name="T91" fmla="*/ 15 h 6"/>
                  <a:gd name="T92" fmla="*/ 34 w 8"/>
                  <a:gd name="T93" fmla="*/ 10 h 6"/>
                  <a:gd name="T94" fmla="*/ 34 w 8"/>
                  <a:gd name="T95" fmla="*/ 10 h 6"/>
                  <a:gd name="T96" fmla="*/ 39 w 8"/>
                  <a:gd name="T97" fmla="*/ 10 h 6"/>
                  <a:gd name="T98" fmla="*/ 39 w 8"/>
                  <a:gd name="T99" fmla="*/ 10 h 6"/>
                  <a:gd name="T100" fmla="*/ 39 w 8"/>
                  <a:gd name="T101" fmla="*/ 10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928" name="Freeform 187"/>
              <p:cNvSpPr>
                <a:spLocks/>
              </p:cNvSpPr>
              <p:nvPr/>
            </p:nvSpPr>
            <p:spPr bwMode="auto">
              <a:xfrm>
                <a:off x="909" y="3676"/>
                <a:ext cx="5" cy="5"/>
              </a:xfrm>
              <a:custGeom>
                <a:avLst/>
                <a:gdLst>
                  <a:gd name="T0" fmla="*/ 5 w 1"/>
                  <a:gd name="T1" fmla="*/ 0 h 1"/>
                  <a:gd name="T2" fmla="*/ 0 w 1"/>
                  <a:gd name="T3" fmla="*/ 0 h 1"/>
                  <a:gd name="T4" fmla="*/ 0 w 1"/>
                  <a:gd name="T5" fmla="*/ 5 h 1"/>
                  <a:gd name="T6" fmla="*/ 5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929" name="Freeform 188"/>
              <p:cNvSpPr>
                <a:spLocks/>
              </p:cNvSpPr>
              <p:nvPr/>
            </p:nvSpPr>
            <p:spPr bwMode="auto">
              <a:xfrm>
                <a:off x="909" y="3676"/>
                <a:ext cx="5" cy="5"/>
              </a:xfrm>
              <a:custGeom>
                <a:avLst/>
                <a:gdLst>
                  <a:gd name="T0" fmla="*/ 5 w 1"/>
                  <a:gd name="T1" fmla="*/ 0 h 1"/>
                  <a:gd name="T2" fmla="*/ 5 w 1"/>
                  <a:gd name="T3" fmla="*/ 0 h 1"/>
                  <a:gd name="T4" fmla="*/ 5 w 1"/>
                  <a:gd name="T5" fmla="*/ 0 h 1"/>
                  <a:gd name="T6" fmla="*/ 5 w 1"/>
                  <a:gd name="T7" fmla="*/ 0 h 1"/>
                  <a:gd name="T8" fmla="*/ 0 w 1"/>
                  <a:gd name="T9" fmla="*/ 0 h 1"/>
                  <a:gd name="T10" fmla="*/ 0 w 1"/>
                  <a:gd name="T11" fmla="*/ 0 h 1"/>
                  <a:gd name="T12" fmla="*/ 0 w 1"/>
                  <a:gd name="T13" fmla="*/ 0 h 1"/>
                  <a:gd name="T14" fmla="*/ 0 w 1"/>
                  <a:gd name="T15" fmla="*/ 0 h 1"/>
                  <a:gd name="T16" fmla="*/ 0 w 1"/>
                  <a:gd name="T17" fmla="*/ 5 h 1"/>
                  <a:gd name="T18" fmla="*/ 0 w 1"/>
                  <a:gd name="T19" fmla="*/ 5 h 1"/>
                  <a:gd name="T20" fmla="*/ 0 w 1"/>
                  <a:gd name="T21" fmla="*/ 5 h 1"/>
                  <a:gd name="T22" fmla="*/ 0 w 1"/>
                  <a:gd name="T23" fmla="*/ 5 h 1"/>
                  <a:gd name="T24" fmla="*/ 0 w 1"/>
                  <a:gd name="T25" fmla="*/ 5 h 1"/>
                  <a:gd name="T26" fmla="*/ 5 w 1"/>
                  <a:gd name="T27" fmla="*/ 5 h 1"/>
                  <a:gd name="T28" fmla="*/ 5 w 1"/>
                  <a:gd name="T29" fmla="*/ 0 h 1"/>
                  <a:gd name="T30" fmla="*/ 5 w 1"/>
                  <a:gd name="T31" fmla="*/ 0 h 1"/>
                  <a:gd name="T32" fmla="*/ 5 w 1"/>
                  <a:gd name="T33" fmla="*/ 0 h 1"/>
                  <a:gd name="T34" fmla="*/ 5 w 1"/>
                  <a:gd name="T35" fmla="*/ 0 h 1"/>
                  <a:gd name="T36" fmla="*/ 5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930" name="Freeform 189"/>
              <p:cNvSpPr>
                <a:spLocks/>
              </p:cNvSpPr>
              <p:nvPr/>
            </p:nvSpPr>
            <p:spPr bwMode="auto">
              <a:xfrm>
                <a:off x="870" y="3682"/>
                <a:ext cx="14" cy="14"/>
              </a:xfrm>
              <a:custGeom>
                <a:avLst/>
                <a:gdLst>
                  <a:gd name="T0" fmla="*/ 9 w 3"/>
                  <a:gd name="T1" fmla="*/ 5 h 3"/>
                  <a:gd name="T2" fmla="*/ 14 w 3"/>
                  <a:gd name="T3" fmla="*/ 5 h 3"/>
                  <a:gd name="T4" fmla="*/ 9 w 3"/>
                  <a:gd name="T5" fmla="*/ 5 h 3"/>
                  <a:gd name="T6" fmla="*/ 14 w 3"/>
                  <a:gd name="T7" fmla="*/ 9 h 3"/>
                  <a:gd name="T8" fmla="*/ 9 w 3"/>
                  <a:gd name="T9" fmla="*/ 9 h 3"/>
                  <a:gd name="T10" fmla="*/ 5 w 3"/>
                  <a:gd name="T11" fmla="*/ 14 h 3"/>
                  <a:gd name="T12" fmla="*/ 0 w 3"/>
                  <a:gd name="T13" fmla="*/ 14 h 3"/>
                  <a:gd name="T14" fmla="*/ 5 w 3"/>
                  <a:gd name="T15" fmla="*/ 5 h 3"/>
                  <a:gd name="T16" fmla="*/ 9 w 3"/>
                  <a:gd name="T17" fmla="*/ 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931" name="Freeform 190"/>
              <p:cNvSpPr>
                <a:spLocks/>
              </p:cNvSpPr>
              <p:nvPr/>
            </p:nvSpPr>
            <p:spPr bwMode="auto">
              <a:xfrm>
                <a:off x="875" y="3684"/>
                <a:ext cx="14" cy="9"/>
              </a:xfrm>
              <a:custGeom>
                <a:avLst/>
                <a:gdLst>
                  <a:gd name="T0" fmla="*/ 9 w 3"/>
                  <a:gd name="T1" fmla="*/ 0 h 2"/>
                  <a:gd name="T2" fmla="*/ 9 w 3"/>
                  <a:gd name="T3" fmla="*/ 0 h 2"/>
                  <a:gd name="T4" fmla="*/ 9 w 3"/>
                  <a:gd name="T5" fmla="*/ 0 h 2"/>
                  <a:gd name="T6" fmla="*/ 9 w 3"/>
                  <a:gd name="T7" fmla="*/ 0 h 2"/>
                  <a:gd name="T8" fmla="*/ 14 w 3"/>
                  <a:gd name="T9" fmla="*/ 0 h 2"/>
                  <a:gd name="T10" fmla="*/ 14 w 3"/>
                  <a:gd name="T11" fmla="*/ 0 h 2"/>
                  <a:gd name="T12" fmla="*/ 14 w 3"/>
                  <a:gd name="T13" fmla="*/ 0 h 2"/>
                  <a:gd name="T14" fmla="*/ 14 w 3"/>
                  <a:gd name="T15" fmla="*/ 0 h 2"/>
                  <a:gd name="T16" fmla="*/ 14 w 3"/>
                  <a:gd name="T17" fmla="*/ 0 h 2"/>
                  <a:gd name="T18" fmla="*/ 14 w 3"/>
                  <a:gd name="T19" fmla="*/ 0 h 2"/>
                  <a:gd name="T20" fmla="*/ 14 w 3"/>
                  <a:gd name="T21" fmla="*/ 0 h 2"/>
                  <a:gd name="T22" fmla="*/ 9 w 3"/>
                  <a:gd name="T23" fmla="*/ 0 h 2"/>
                  <a:gd name="T24" fmla="*/ 9 w 3"/>
                  <a:gd name="T25" fmla="*/ 5 h 2"/>
                  <a:gd name="T26" fmla="*/ 14 w 3"/>
                  <a:gd name="T27" fmla="*/ 5 h 2"/>
                  <a:gd name="T28" fmla="*/ 14 w 3"/>
                  <a:gd name="T29" fmla="*/ 5 h 2"/>
                  <a:gd name="T30" fmla="*/ 14 w 3"/>
                  <a:gd name="T31" fmla="*/ 5 h 2"/>
                  <a:gd name="T32" fmla="*/ 9 w 3"/>
                  <a:gd name="T33" fmla="*/ 5 h 2"/>
                  <a:gd name="T34" fmla="*/ 9 w 3"/>
                  <a:gd name="T35" fmla="*/ 5 h 2"/>
                  <a:gd name="T36" fmla="*/ 9 w 3"/>
                  <a:gd name="T37" fmla="*/ 5 h 2"/>
                  <a:gd name="T38" fmla="*/ 9 w 3"/>
                  <a:gd name="T39" fmla="*/ 5 h 2"/>
                  <a:gd name="T40" fmla="*/ 9 w 3"/>
                  <a:gd name="T41" fmla="*/ 5 h 2"/>
                  <a:gd name="T42" fmla="*/ 5 w 3"/>
                  <a:gd name="T43" fmla="*/ 9 h 2"/>
                  <a:gd name="T44" fmla="*/ 5 w 3"/>
                  <a:gd name="T45" fmla="*/ 9 h 2"/>
                  <a:gd name="T46" fmla="*/ 5 w 3"/>
                  <a:gd name="T47" fmla="*/ 9 h 2"/>
                  <a:gd name="T48" fmla="*/ 0 w 3"/>
                  <a:gd name="T49" fmla="*/ 9 h 2"/>
                  <a:gd name="T50" fmla="*/ 0 w 3"/>
                  <a:gd name="T51" fmla="*/ 9 h 2"/>
                  <a:gd name="T52" fmla="*/ 0 w 3"/>
                  <a:gd name="T53" fmla="*/ 5 h 2"/>
                  <a:gd name="T54" fmla="*/ 5 w 3"/>
                  <a:gd name="T55" fmla="*/ 5 h 2"/>
                  <a:gd name="T56" fmla="*/ 5 w 3"/>
                  <a:gd name="T57" fmla="*/ 5 h 2"/>
                  <a:gd name="T58" fmla="*/ 5 w 3"/>
                  <a:gd name="T59" fmla="*/ 5 h 2"/>
                  <a:gd name="T60" fmla="*/ 5 w 3"/>
                  <a:gd name="T61" fmla="*/ 0 h 2"/>
                  <a:gd name="T62" fmla="*/ 9 w 3"/>
                  <a:gd name="T63" fmla="*/ 0 h 2"/>
                  <a:gd name="T64" fmla="*/ 9 w 3"/>
                  <a:gd name="T65" fmla="*/ 0 h 2"/>
                  <a:gd name="T66" fmla="*/ 9 w 3"/>
                  <a:gd name="T67" fmla="*/ 0 h 2"/>
                  <a:gd name="T68" fmla="*/ 9 w 3"/>
                  <a:gd name="T69" fmla="*/ 0 h 2"/>
                  <a:gd name="T70" fmla="*/ 9 w 3"/>
                  <a:gd name="T71" fmla="*/ 0 h 2"/>
                  <a:gd name="T72" fmla="*/ 9 w 3"/>
                  <a:gd name="T73" fmla="*/ 0 h 2"/>
                  <a:gd name="T74" fmla="*/ 9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932" name="Freeform 191"/>
              <p:cNvSpPr>
                <a:spLocks/>
              </p:cNvSpPr>
              <p:nvPr/>
            </p:nvSpPr>
            <p:spPr bwMode="auto">
              <a:xfrm>
                <a:off x="833" y="3690"/>
                <a:ext cx="19" cy="10"/>
              </a:xfrm>
              <a:custGeom>
                <a:avLst/>
                <a:gdLst>
                  <a:gd name="T0" fmla="*/ 14 w 4"/>
                  <a:gd name="T1" fmla="*/ 5 h 2"/>
                  <a:gd name="T2" fmla="*/ 14 w 4"/>
                  <a:gd name="T3" fmla="*/ 0 h 2"/>
                  <a:gd name="T4" fmla="*/ 19 w 4"/>
                  <a:gd name="T5" fmla="*/ 0 h 2"/>
                  <a:gd name="T6" fmla="*/ 19 w 4"/>
                  <a:gd name="T7" fmla="*/ 5 h 2"/>
                  <a:gd name="T8" fmla="*/ 5 w 4"/>
                  <a:gd name="T9" fmla="*/ 10 h 2"/>
                  <a:gd name="T10" fmla="*/ 14 w 4"/>
                  <a:gd name="T11" fmla="*/ 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933" name="Freeform 192"/>
              <p:cNvSpPr>
                <a:spLocks/>
              </p:cNvSpPr>
              <p:nvPr/>
            </p:nvSpPr>
            <p:spPr bwMode="auto">
              <a:xfrm>
                <a:off x="838" y="3690"/>
                <a:ext cx="14" cy="10"/>
              </a:xfrm>
              <a:custGeom>
                <a:avLst/>
                <a:gdLst>
                  <a:gd name="T0" fmla="*/ 9 w 3"/>
                  <a:gd name="T1" fmla="*/ 5 h 2"/>
                  <a:gd name="T2" fmla="*/ 9 w 3"/>
                  <a:gd name="T3" fmla="*/ 5 h 2"/>
                  <a:gd name="T4" fmla="*/ 9 w 3"/>
                  <a:gd name="T5" fmla="*/ 0 h 2"/>
                  <a:gd name="T6" fmla="*/ 9 w 3"/>
                  <a:gd name="T7" fmla="*/ 0 h 2"/>
                  <a:gd name="T8" fmla="*/ 9 w 3"/>
                  <a:gd name="T9" fmla="*/ 0 h 2"/>
                  <a:gd name="T10" fmla="*/ 9 w 3"/>
                  <a:gd name="T11" fmla="*/ 0 h 2"/>
                  <a:gd name="T12" fmla="*/ 9 w 3"/>
                  <a:gd name="T13" fmla="*/ 0 h 2"/>
                  <a:gd name="T14" fmla="*/ 14 w 3"/>
                  <a:gd name="T15" fmla="*/ 0 h 2"/>
                  <a:gd name="T16" fmla="*/ 14 w 3"/>
                  <a:gd name="T17" fmla="*/ 0 h 2"/>
                  <a:gd name="T18" fmla="*/ 14 w 3"/>
                  <a:gd name="T19" fmla="*/ 0 h 2"/>
                  <a:gd name="T20" fmla="*/ 14 w 3"/>
                  <a:gd name="T21" fmla="*/ 5 h 2"/>
                  <a:gd name="T22" fmla="*/ 14 w 3"/>
                  <a:gd name="T23" fmla="*/ 5 h 2"/>
                  <a:gd name="T24" fmla="*/ 14 w 3"/>
                  <a:gd name="T25" fmla="*/ 5 h 2"/>
                  <a:gd name="T26" fmla="*/ 14 w 3"/>
                  <a:gd name="T27" fmla="*/ 5 h 2"/>
                  <a:gd name="T28" fmla="*/ 9 w 3"/>
                  <a:gd name="T29" fmla="*/ 10 h 2"/>
                  <a:gd name="T30" fmla="*/ 5 w 3"/>
                  <a:gd name="T31" fmla="*/ 10 h 2"/>
                  <a:gd name="T32" fmla="*/ 0 w 3"/>
                  <a:gd name="T33" fmla="*/ 10 h 2"/>
                  <a:gd name="T34" fmla="*/ 0 w 3"/>
                  <a:gd name="T35" fmla="*/ 10 h 2"/>
                  <a:gd name="T36" fmla="*/ 0 w 3"/>
                  <a:gd name="T37" fmla="*/ 10 h 2"/>
                  <a:gd name="T38" fmla="*/ 0 w 3"/>
                  <a:gd name="T39" fmla="*/ 10 h 2"/>
                  <a:gd name="T40" fmla="*/ 0 w 3"/>
                  <a:gd name="T41" fmla="*/ 10 h 2"/>
                  <a:gd name="T42" fmla="*/ 0 w 3"/>
                  <a:gd name="T43" fmla="*/ 10 h 2"/>
                  <a:gd name="T44" fmla="*/ 5 w 3"/>
                  <a:gd name="T45" fmla="*/ 10 h 2"/>
                  <a:gd name="T46" fmla="*/ 9 w 3"/>
                  <a:gd name="T47" fmla="*/ 5 h 2"/>
                  <a:gd name="T48" fmla="*/ 9 w 3"/>
                  <a:gd name="T49" fmla="*/ 5 h 2"/>
                  <a:gd name="T50" fmla="*/ 9 w 3"/>
                  <a:gd name="T51" fmla="*/ 5 h 2"/>
                  <a:gd name="T52" fmla="*/ 9 w 3"/>
                  <a:gd name="T53" fmla="*/ 5 h 2"/>
                  <a:gd name="T54" fmla="*/ 9 w 3"/>
                  <a:gd name="T55" fmla="*/ 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934" name="Freeform 193"/>
              <p:cNvSpPr>
                <a:spLocks/>
              </p:cNvSpPr>
              <p:nvPr/>
            </p:nvSpPr>
            <p:spPr bwMode="auto">
              <a:xfrm>
                <a:off x="814" y="3691"/>
                <a:ext cx="10" cy="15"/>
              </a:xfrm>
              <a:custGeom>
                <a:avLst/>
                <a:gdLst>
                  <a:gd name="T0" fmla="*/ 5 w 2"/>
                  <a:gd name="T1" fmla="*/ 5 h 3"/>
                  <a:gd name="T2" fmla="*/ 0 w 2"/>
                  <a:gd name="T3" fmla="*/ 0 h 3"/>
                  <a:gd name="T4" fmla="*/ 0 w 2"/>
                  <a:gd name="T5" fmla="*/ 0 h 3"/>
                  <a:gd name="T6" fmla="*/ 5 w 2"/>
                  <a:gd name="T7" fmla="*/ 10 h 3"/>
                  <a:gd name="T8" fmla="*/ 0 w 2"/>
                  <a:gd name="T9" fmla="*/ 10 h 3"/>
                  <a:gd name="T10" fmla="*/ 0 w 2"/>
                  <a:gd name="T11" fmla="*/ 10 h 3"/>
                  <a:gd name="T12" fmla="*/ 0 w 2"/>
                  <a:gd name="T13" fmla="*/ 15 h 3"/>
                  <a:gd name="T14" fmla="*/ 5 w 2"/>
                  <a:gd name="T15" fmla="*/ 15 h 3"/>
                  <a:gd name="T16" fmla="*/ 5 w 2"/>
                  <a:gd name="T17" fmla="*/ 15 h 3"/>
                  <a:gd name="T18" fmla="*/ 10 w 2"/>
                  <a:gd name="T19" fmla="*/ 15 h 3"/>
                  <a:gd name="T20" fmla="*/ 10 w 2"/>
                  <a:gd name="T21" fmla="*/ 5 h 3"/>
                  <a:gd name="T22" fmla="*/ 10 w 2"/>
                  <a:gd name="T23" fmla="*/ 0 h 3"/>
                  <a:gd name="T24" fmla="*/ 5 w 2"/>
                  <a:gd name="T25" fmla="*/ 0 h 3"/>
                  <a:gd name="T26" fmla="*/ 5 w 2"/>
                  <a:gd name="T27" fmla="*/ 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935" name="Freeform 194"/>
              <p:cNvSpPr>
                <a:spLocks/>
              </p:cNvSpPr>
              <p:nvPr/>
            </p:nvSpPr>
            <p:spPr bwMode="auto">
              <a:xfrm>
                <a:off x="814" y="3691"/>
                <a:ext cx="10" cy="15"/>
              </a:xfrm>
              <a:custGeom>
                <a:avLst/>
                <a:gdLst>
                  <a:gd name="T0" fmla="*/ 5 w 2"/>
                  <a:gd name="T1" fmla="*/ 5 h 3"/>
                  <a:gd name="T2" fmla="*/ 5 w 2"/>
                  <a:gd name="T3" fmla="*/ 0 h 3"/>
                  <a:gd name="T4" fmla="*/ 5 w 2"/>
                  <a:gd name="T5" fmla="*/ 0 h 3"/>
                  <a:gd name="T6" fmla="*/ 5 w 2"/>
                  <a:gd name="T7" fmla="*/ 0 h 3"/>
                  <a:gd name="T8" fmla="*/ 0 w 2"/>
                  <a:gd name="T9" fmla="*/ 0 h 3"/>
                  <a:gd name="T10" fmla="*/ 0 w 2"/>
                  <a:gd name="T11" fmla="*/ 0 h 3"/>
                  <a:gd name="T12" fmla="*/ 0 w 2"/>
                  <a:gd name="T13" fmla="*/ 5 h 3"/>
                  <a:gd name="T14" fmla="*/ 5 w 2"/>
                  <a:gd name="T15" fmla="*/ 5 h 3"/>
                  <a:gd name="T16" fmla="*/ 5 w 2"/>
                  <a:gd name="T17" fmla="*/ 5 h 3"/>
                  <a:gd name="T18" fmla="*/ 5 w 2"/>
                  <a:gd name="T19" fmla="*/ 10 h 3"/>
                  <a:gd name="T20" fmla="*/ 0 w 2"/>
                  <a:gd name="T21" fmla="*/ 10 h 3"/>
                  <a:gd name="T22" fmla="*/ 0 w 2"/>
                  <a:gd name="T23" fmla="*/ 10 h 3"/>
                  <a:gd name="T24" fmla="*/ 0 w 2"/>
                  <a:gd name="T25" fmla="*/ 10 h 3"/>
                  <a:gd name="T26" fmla="*/ 0 w 2"/>
                  <a:gd name="T27" fmla="*/ 10 h 3"/>
                  <a:gd name="T28" fmla="*/ 0 w 2"/>
                  <a:gd name="T29" fmla="*/ 10 h 3"/>
                  <a:gd name="T30" fmla="*/ 0 w 2"/>
                  <a:gd name="T31" fmla="*/ 10 h 3"/>
                  <a:gd name="T32" fmla="*/ 0 w 2"/>
                  <a:gd name="T33" fmla="*/ 15 h 3"/>
                  <a:gd name="T34" fmla="*/ 5 w 2"/>
                  <a:gd name="T35" fmla="*/ 15 h 3"/>
                  <a:gd name="T36" fmla="*/ 5 w 2"/>
                  <a:gd name="T37" fmla="*/ 15 h 3"/>
                  <a:gd name="T38" fmla="*/ 5 w 2"/>
                  <a:gd name="T39" fmla="*/ 15 h 3"/>
                  <a:gd name="T40" fmla="*/ 5 w 2"/>
                  <a:gd name="T41" fmla="*/ 15 h 3"/>
                  <a:gd name="T42" fmla="*/ 5 w 2"/>
                  <a:gd name="T43" fmla="*/ 15 h 3"/>
                  <a:gd name="T44" fmla="*/ 10 w 2"/>
                  <a:gd name="T45" fmla="*/ 15 h 3"/>
                  <a:gd name="T46" fmla="*/ 10 w 2"/>
                  <a:gd name="T47" fmla="*/ 10 h 3"/>
                  <a:gd name="T48" fmla="*/ 10 w 2"/>
                  <a:gd name="T49" fmla="*/ 5 h 3"/>
                  <a:gd name="T50" fmla="*/ 10 w 2"/>
                  <a:gd name="T51" fmla="*/ 5 h 3"/>
                  <a:gd name="T52" fmla="*/ 10 w 2"/>
                  <a:gd name="T53" fmla="*/ 5 h 3"/>
                  <a:gd name="T54" fmla="*/ 10 w 2"/>
                  <a:gd name="T55" fmla="*/ 0 h 3"/>
                  <a:gd name="T56" fmla="*/ 10 w 2"/>
                  <a:gd name="T57" fmla="*/ 0 h 3"/>
                  <a:gd name="T58" fmla="*/ 10 w 2"/>
                  <a:gd name="T59" fmla="*/ 0 h 3"/>
                  <a:gd name="T60" fmla="*/ 5 w 2"/>
                  <a:gd name="T61" fmla="*/ 0 h 3"/>
                  <a:gd name="T62" fmla="*/ 5 w 2"/>
                  <a:gd name="T63" fmla="*/ 0 h 3"/>
                  <a:gd name="T64" fmla="*/ 5 w 2"/>
                  <a:gd name="T65" fmla="*/ 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936" name="Freeform 195"/>
              <p:cNvSpPr>
                <a:spLocks/>
              </p:cNvSpPr>
              <p:nvPr/>
            </p:nvSpPr>
            <p:spPr bwMode="auto">
              <a:xfrm>
                <a:off x="795" y="3693"/>
                <a:ext cx="15" cy="15"/>
              </a:xfrm>
              <a:custGeom>
                <a:avLst/>
                <a:gdLst>
                  <a:gd name="T0" fmla="*/ 15 w 3"/>
                  <a:gd name="T1" fmla="*/ 15 h 3"/>
                  <a:gd name="T2" fmla="*/ 15 w 3"/>
                  <a:gd name="T3" fmla="*/ 15 h 3"/>
                  <a:gd name="T4" fmla="*/ 15 w 3"/>
                  <a:gd name="T5" fmla="*/ 15 h 3"/>
                  <a:gd name="T6" fmla="*/ 15 w 3"/>
                  <a:gd name="T7" fmla="*/ 15 h 3"/>
                  <a:gd name="T8" fmla="*/ 15 w 3"/>
                  <a:gd name="T9" fmla="*/ 15 h 3"/>
                  <a:gd name="T10" fmla="*/ 15 w 3"/>
                  <a:gd name="T11" fmla="*/ 15 h 3"/>
                  <a:gd name="T12" fmla="*/ 10 w 3"/>
                  <a:gd name="T13" fmla="*/ 10 h 3"/>
                  <a:gd name="T14" fmla="*/ 5 w 3"/>
                  <a:gd name="T15" fmla="*/ 5 h 3"/>
                  <a:gd name="T16" fmla="*/ 5 w 3"/>
                  <a:gd name="T17" fmla="*/ 5 h 3"/>
                  <a:gd name="T18" fmla="*/ 5 w 3"/>
                  <a:gd name="T19" fmla="*/ 5 h 3"/>
                  <a:gd name="T20" fmla="*/ 5 w 3"/>
                  <a:gd name="T21" fmla="*/ 5 h 3"/>
                  <a:gd name="T22" fmla="*/ 5 w 3"/>
                  <a:gd name="T23" fmla="*/ 5 h 3"/>
                  <a:gd name="T24" fmla="*/ 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5 h 3"/>
                  <a:gd name="T42" fmla="*/ 0 w 3"/>
                  <a:gd name="T43" fmla="*/ 5 h 3"/>
                  <a:gd name="T44" fmla="*/ 0 w 3"/>
                  <a:gd name="T45" fmla="*/ 5 h 3"/>
                  <a:gd name="T46" fmla="*/ 0 w 3"/>
                  <a:gd name="T47" fmla="*/ 5 h 3"/>
                  <a:gd name="T48" fmla="*/ 5 w 3"/>
                  <a:gd name="T49" fmla="*/ 5 h 3"/>
                  <a:gd name="T50" fmla="*/ 5 w 3"/>
                  <a:gd name="T51" fmla="*/ 10 h 3"/>
                  <a:gd name="T52" fmla="*/ 5 w 3"/>
                  <a:gd name="T53" fmla="*/ 10 h 3"/>
                  <a:gd name="T54" fmla="*/ 10 w 3"/>
                  <a:gd name="T55" fmla="*/ 15 h 3"/>
                  <a:gd name="T56" fmla="*/ 10 w 3"/>
                  <a:gd name="T57" fmla="*/ 15 h 3"/>
                  <a:gd name="T58" fmla="*/ 15 w 3"/>
                  <a:gd name="T59" fmla="*/ 15 h 3"/>
                  <a:gd name="T60" fmla="*/ 15 w 3"/>
                  <a:gd name="T61" fmla="*/ 15 h 3"/>
                  <a:gd name="T62" fmla="*/ 15 w 3"/>
                  <a:gd name="T63" fmla="*/ 15 h 3"/>
                  <a:gd name="T64" fmla="*/ 15 w 3"/>
                  <a:gd name="T65" fmla="*/ 15 h 3"/>
                  <a:gd name="T66" fmla="*/ 15 w 3"/>
                  <a:gd name="T67" fmla="*/ 1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937" name="Freeform 196"/>
              <p:cNvSpPr>
                <a:spLocks/>
              </p:cNvSpPr>
              <p:nvPr/>
            </p:nvSpPr>
            <p:spPr bwMode="auto">
              <a:xfrm>
                <a:off x="768" y="3683"/>
                <a:ext cx="19" cy="10"/>
              </a:xfrm>
              <a:custGeom>
                <a:avLst/>
                <a:gdLst>
                  <a:gd name="T0" fmla="*/ 0 w 4"/>
                  <a:gd name="T1" fmla="*/ 5 h 2"/>
                  <a:gd name="T2" fmla="*/ 0 w 4"/>
                  <a:gd name="T3" fmla="*/ 5 h 2"/>
                  <a:gd name="T4" fmla="*/ 5 w 4"/>
                  <a:gd name="T5" fmla="*/ 0 h 2"/>
                  <a:gd name="T6" fmla="*/ 5 w 4"/>
                  <a:gd name="T7" fmla="*/ 0 h 2"/>
                  <a:gd name="T8" fmla="*/ 10 w 4"/>
                  <a:gd name="T9" fmla="*/ 0 h 2"/>
                  <a:gd name="T10" fmla="*/ 14 w 4"/>
                  <a:gd name="T11" fmla="*/ 0 h 2"/>
                  <a:gd name="T12" fmla="*/ 14 w 4"/>
                  <a:gd name="T13" fmla="*/ 0 h 2"/>
                  <a:gd name="T14" fmla="*/ 14 w 4"/>
                  <a:gd name="T15" fmla="*/ 0 h 2"/>
                  <a:gd name="T16" fmla="*/ 14 w 4"/>
                  <a:gd name="T17" fmla="*/ 5 h 2"/>
                  <a:gd name="T18" fmla="*/ 19 w 4"/>
                  <a:gd name="T19" fmla="*/ 5 h 2"/>
                  <a:gd name="T20" fmla="*/ 19 w 4"/>
                  <a:gd name="T21" fmla="*/ 5 h 2"/>
                  <a:gd name="T22" fmla="*/ 19 w 4"/>
                  <a:gd name="T23" fmla="*/ 5 h 2"/>
                  <a:gd name="T24" fmla="*/ 19 w 4"/>
                  <a:gd name="T25" fmla="*/ 5 h 2"/>
                  <a:gd name="T26" fmla="*/ 19 w 4"/>
                  <a:gd name="T27" fmla="*/ 5 h 2"/>
                  <a:gd name="T28" fmla="*/ 19 w 4"/>
                  <a:gd name="T29" fmla="*/ 5 h 2"/>
                  <a:gd name="T30" fmla="*/ 19 w 4"/>
                  <a:gd name="T31" fmla="*/ 5 h 2"/>
                  <a:gd name="T32" fmla="*/ 19 w 4"/>
                  <a:gd name="T33" fmla="*/ 10 h 2"/>
                  <a:gd name="T34" fmla="*/ 19 w 4"/>
                  <a:gd name="T35" fmla="*/ 10 h 2"/>
                  <a:gd name="T36" fmla="*/ 19 w 4"/>
                  <a:gd name="T37" fmla="*/ 10 h 2"/>
                  <a:gd name="T38" fmla="*/ 19 w 4"/>
                  <a:gd name="T39" fmla="*/ 10 h 2"/>
                  <a:gd name="T40" fmla="*/ 14 w 4"/>
                  <a:gd name="T41" fmla="*/ 5 h 2"/>
                  <a:gd name="T42" fmla="*/ 14 w 4"/>
                  <a:gd name="T43" fmla="*/ 5 h 2"/>
                  <a:gd name="T44" fmla="*/ 14 w 4"/>
                  <a:gd name="T45" fmla="*/ 10 h 2"/>
                  <a:gd name="T46" fmla="*/ 14 w 4"/>
                  <a:gd name="T47" fmla="*/ 10 h 2"/>
                  <a:gd name="T48" fmla="*/ 14 w 4"/>
                  <a:gd name="T49" fmla="*/ 10 h 2"/>
                  <a:gd name="T50" fmla="*/ 10 w 4"/>
                  <a:gd name="T51" fmla="*/ 10 h 2"/>
                  <a:gd name="T52" fmla="*/ 10 w 4"/>
                  <a:gd name="T53" fmla="*/ 10 h 2"/>
                  <a:gd name="T54" fmla="*/ 10 w 4"/>
                  <a:gd name="T55" fmla="*/ 10 h 2"/>
                  <a:gd name="T56" fmla="*/ 10 w 4"/>
                  <a:gd name="T57" fmla="*/ 10 h 2"/>
                  <a:gd name="T58" fmla="*/ 10 w 4"/>
                  <a:gd name="T59" fmla="*/ 10 h 2"/>
                  <a:gd name="T60" fmla="*/ 10 w 4"/>
                  <a:gd name="T61" fmla="*/ 10 h 2"/>
                  <a:gd name="T62" fmla="*/ 10 w 4"/>
                  <a:gd name="T63" fmla="*/ 10 h 2"/>
                  <a:gd name="T64" fmla="*/ 5 w 4"/>
                  <a:gd name="T65" fmla="*/ 10 h 2"/>
                  <a:gd name="T66" fmla="*/ 5 w 4"/>
                  <a:gd name="T67" fmla="*/ 10 h 2"/>
                  <a:gd name="T68" fmla="*/ 5 w 4"/>
                  <a:gd name="T69" fmla="*/ 5 h 2"/>
                  <a:gd name="T70" fmla="*/ 5 w 4"/>
                  <a:gd name="T71" fmla="*/ 5 h 2"/>
                  <a:gd name="T72" fmla="*/ 5 w 4"/>
                  <a:gd name="T73" fmla="*/ 5 h 2"/>
                  <a:gd name="T74" fmla="*/ 5 w 4"/>
                  <a:gd name="T75" fmla="*/ 5 h 2"/>
                  <a:gd name="T76" fmla="*/ 5 w 4"/>
                  <a:gd name="T77" fmla="*/ 5 h 2"/>
                  <a:gd name="T78" fmla="*/ 5 w 4"/>
                  <a:gd name="T79" fmla="*/ 5 h 2"/>
                  <a:gd name="T80" fmla="*/ 5 w 4"/>
                  <a:gd name="T81" fmla="*/ 5 h 2"/>
                  <a:gd name="T82" fmla="*/ 5 w 4"/>
                  <a:gd name="T83" fmla="*/ 5 h 2"/>
                  <a:gd name="T84" fmla="*/ 5 w 4"/>
                  <a:gd name="T85" fmla="*/ 5 h 2"/>
                  <a:gd name="T86" fmla="*/ 5 w 4"/>
                  <a:gd name="T87" fmla="*/ 5 h 2"/>
                  <a:gd name="T88" fmla="*/ 5 w 4"/>
                  <a:gd name="T89" fmla="*/ 5 h 2"/>
                  <a:gd name="T90" fmla="*/ 5 w 4"/>
                  <a:gd name="T91" fmla="*/ 5 h 2"/>
                  <a:gd name="T92" fmla="*/ 5 w 4"/>
                  <a:gd name="T93" fmla="*/ 5 h 2"/>
                  <a:gd name="T94" fmla="*/ 0 w 4"/>
                  <a:gd name="T95" fmla="*/ 5 h 2"/>
                  <a:gd name="T96" fmla="*/ 0 w 4"/>
                  <a:gd name="T97" fmla="*/ 5 h 2"/>
                  <a:gd name="T98" fmla="*/ 0 w 4"/>
                  <a:gd name="T99" fmla="*/ 5 h 2"/>
                  <a:gd name="T100" fmla="*/ 0 w 4"/>
                  <a:gd name="T101" fmla="*/ 5 h 2"/>
                  <a:gd name="T102" fmla="*/ 0 w 4"/>
                  <a:gd name="T103" fmla="*/ 5 h 2"/>
                  <a:gd name="T104" fmla="*/ 0 w 4"/>
                  <a:gd name="T105" fmla="*/ 5 h 2"/>
                  <a:gd name="T106" fmla="*/ 0 w 4"/>
                  <a:gd name="T107" fmla="*/ 5 h 2"/>
                  <a:gd name="T108" fmla="*/ 0 w 4"/>
                  <a:gd name="T109" fmla="*/ 5 h 2"/>
                  <a:gd name="T110" fmla="*/ 0 w 4"/>
                  <a:gd name="T111" fmla="*/ 5 h 2"/>
                  <a:gd name="T112" fmla="*/ 0 w 4"/>
                  <a:gd name="T113" fmla="*/ 5 h 2"/>
                  <a:gd name="T114" fmla="*/ 0 w 4"/>
                  <a:gd name="T115" fmla="*/ 5 h 2"/>
                  <a:gd name="T116" fmla="*/ 0 w 4"/>
                  <a:gd name="T117" fmla="*/ 5 h 2"/>
                  <a:gd name="T118" fmla="*/ 0 w 4"/>
                  <a:gd name="T119" fmla="*/ 5 h 2"/>
                  <a:gd name="T120" fmla="*/ 0 w 4"/>
                  <a:gd name="T121" fmla="*/ 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grpSp>
        <p:sp>
          <p:nvSpPr>
            <p:cNvPr id="32874" name="Freeform 197"/>
            <p:cNvSpPr>
              <a:spLocks/>
            </p:cNvSpPr>
            <p:nvPr/>
          </p:nvSpPr>
          <p:spPr bwMode="auto">
            <a:xfrm>
              <a:off x="2095" y="1760"/>
              <a:ext cx="391" cy="458"/>
            </a:xfrm>
            <a:custGeom>
              <a:avLst/>
              <a:gdLst>
                <a:gd name="T0" fmla="*/ 340 w 76"/>
                <a:gd name="T1" fmla="*/ 458 h 94"/>
                <a:gd name="T2" fmla="*/ 391 w 76"/>
                <a:gd name="T3" fmla="*/ 132 h 94"/>
                <a:gd name="T4" fmla="*/ 262 w 76"/>
                <a:gd name="T5" fmla="*/ 112 h 94"/>
                <a:gd name="T6" fmla="*/ 273 w 76"/>
                <a:gd name="T7" fmla="*/ 29 h 94"/>
                <a:gd name="T8" fmla="*/ 82 w 76"/>
                <a:gd name="T9" fmla="*/ 0 h 94"/>
                <a:gd name="T10" fmla="*/ 0 w 76"/>
                <a:gd name="T11" fmla="*/ 409 h 94"/>
                <a:gd name="T12" fmla="*/ 0 w 76"/>
                <a:gd name="T13" fmla="*/ 409 h 94"/>
                <a:gd name="T14" fmla="*/ 340 w 76"/>
                <a:gd name="T15" fmla="*/ 458 h 94"/>
                <a:gd name="T16" fmla="*/ 340 w 76"/>
                <a:gd name="T17" fmla="*/ 458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75" name="Freeform 198"/>
            <p:cNvSpPr>
              <a:spLocks/>
            </p:cNvSpPr>
            <p:nvPr/>
          </p:nvSpPr>
          <p:spPr bwMode="auto">
            <a:xfrm>
              <a:off x="1661" y="1077"/>
              <a:ext cx="460" cy="322"/>
            </a:xfrm>
            <a:custGeom>
              <a:avLst/>
              <a:gdLst>
                <a:gd name="T0" fmla="*/ 5 w 90"/>
                <a:gd name="T1" fmla="*/ 195 h 66"/>
                <a:gd name="T2" fmla="*/ 0 w 90"/>
                <a:gd name="T3" fmla="*/ 195 h 66"/>
                <a:gd name="T4" fmla="*/ 5 w 90"/>
                <a:gd name="T5" fmla="*/ 181 h 66"/>
                <a:gd name="T6" fmla="*/ 5 w 90"/>
                <a:gd name="T7" fmla="*/ 171 h 66"/>
                <a:gd name="T8" fmla="*/ 5 w 90"/>
                <a:gd name="T9" fmla="*/ 171 h 66"/>
                <a:gd name="T10" fmla="*/ 10 w 90"/>
                <a:gd name="T11" fmla="*/ 176 h 66"/>
                <a:gd name="T12" fmla="*/ 5 w 90"/>
                <a:gd name="T13" fmla="*/ 181 h 66"/>
                <a:gd name="T14" fmla="*/ 15 w 90"/>
                <a:gd name="T15" fmla="*/ 176 h 66"/>
                <a:gd name="T16" fmla="*/ 15 w 90"/>
                <a:gd name="T17" fmla="*/ 171 h 66"/>
                <a:gd name="T18" fmla="*/ 15 w 90"/>
                <a:gd name="T19" fmla="*/ 161 h 66"/>
                <a:gd name="T20" fmla="*/ 10 w 90"/>
                <a:gd name="T21" fmla="*/ 146 h 66"/>
                <a:gd name="T22" fmla="*/ 15 w 90"/>
                <a:gd name="T23" fmla="*/ 146 h 66"/>
                <a:gd name="T24" fmla="*/ 26 w 90"/>
                <a:gd name="T25" fmla="*/ 141 h 66"/>
                <a:gd name="T26" fmla="*/ 20 w 90"/>
                <a:gd name="T27" fmla="*/ 137 h 66"/>
                <a:gd name="T28" fmla="*/ 15 w 90"/>
                <a:gd name="T29" fmla="*/ 141 h 66"/>
                <a:gd name="T30" fmla="*/ 15 w 90"/>
                <a:gd name="T31" fmla="*/ 122 h 66"/>
                <a:gd name="T32" fmla="*/ 15 w 90"/>
                <a:gd name="T33" fmla="*/ 107 h 66"/>
                <a:gd name="T34" fmla="*/ 15 w 90"/>
                <a:gd name="T35" fmla="*/ 83 h 66"/>
                <a:gd name="T36" fmla="*/ 10 w 90"/>
                <a:gd name="T37" fmla="*/ 54 h 66"/>
                <a:gd name="T38" fmla="*/ 10 w 90"/>
                <a:gd name="T39" fmla="*/ 29 h 66"/>
                <a:gd name="T40" fmla="*/ 56 w 90"/>
                <a:gd name="T41" fmla="*/ 44 h 66"/>
                <a:gd name="T42" fmla="*/ 97 w 90"/>
                <a:gd name="T43" fmla="*/ 63 h 66"/>
                <a:gd name="T44" fmla="*/ 118 w 90"/>
                <a:gd name="T45" fmla="*/ 68 h 66"/>
                <a:gd name="T46" fmla="*/ 123 w 90"/>
                <a:gd name="T47" fmla="*/ 73 h 66"/>
                <a:gd name="T48" fmla="*/ 123 w 90"/>
                <a:gd name="T49" fmla="*/ 98 h 66"/>
                <a:gd name="T50" fmla="*/ 112 w 90"/>
                <a:gd name="T51" fmla="*/ 112 h 66"/>
                <a:gd name="T52" fmla="*/ 112 w 90"/>
                <a:gd name="T53" fmla="*/ 122 h 66"/>
                <a:gd name="T54" fmla="*/ 112 w 90"/>
                <a:gd name="T55" fmla="*/ 132 h 66"/>
                <a:gd name="T56" fmla="*/ 118 w 90"/>
                <a:gd name="T57" fmla="*/ 137 h 66"/>
                <a:gd name="T58" fmla="*/ 128 w 90"/>
                <a:gd name="T59" fmla="*/ 117 h 66"/>
                <a:gd name="T60" fmla="*/ 138 w 90"/>
                <a:gd name="T61" fmla="*/ 102 h 66"/>
                <a:gd name="T62" fmla="*/ 148 w 90"/>
                <a:gd name="T63" fmla="*/ 88 h 66"/>
                <a:gd name="T64" fmla="*/ 133 w 90"/>
                <a:gd name="T65" fmla="*/ 49 h 66"/>
                <a:gd name="T66" fmla="*/ 138 w 90"/>
                <a:gd name="T67" fmla="*/ 44 h 66"/>
                <a:gd name="T68" fmla="*/ 148 w 90"/>
                <a:gd name="T69" fmla="*/ 34 h 66"/>
                <a:gd name="T70" fmla="*/ 138 w 90"/>
                <a:gd name="T71" fmla="*/ 24 h 66"/>
                <a:gd name="T72" fmla="*/ 138 w 90"/>
                <a:gd name="T73" fmla="*/ 0 h 66"/>
                <a:gd name="T74" fmla="*/ 317 w 90"/>
                <a:gd name="T75" fmla="*/ 44 h 66"/>
                <a:gd name="T76" fmla="*/ 460 w 90"/>
                <a:gd name="T77" fmla="*/ 78 h 66"/>
                <a:gd name="T78" fmla="*/ 409 w 90"/>
                <a:gd name="T79" fmla="*/ 288 h 66"/>
                <a:gd name="T80" fmla="*/ 409 w 90"/>
                <a:gd name="T81" fmla="*/ 293 h 66"/>
                <a:gd name="T82" fmla="*/ 409 w 90"/>
                <a:gd name="T83" fmla="*/ 298 h 66"/>
                <a:gd name="T84" fmla="*/ 414 w 90"/>
                <a:gd name="T85" fmla="*/ 307 h 66"/>
                <a:gd name="T86" fmla="*/ 409 w 90"/>
                <a:gd name="T87" fmla="*/ 312 h 66"/>
                <a:gd name="T88" fmla="*/ 409 w 90"/>
                <a:gd name="T89" fmla="*/ 322 h 66"/>
                <a:gd name="T90" fmla="*/ 281 w 90"/>
                <a:gd name="T91" fmla="*/ 298 h 66"/>
                <a:gd name="T92" fmla="*/ 266 w 90"/>
                <a:gd name="T93" fmla="*/ 298 h 66"/>
                <a:gd name="T94" fmla="*/ 256 w 90"/>
                <a:gd name="T95" fmla="*/ 293 h 66"/>
                <a:gd name="T96" fmla="*/ 240 w 90"/>
                <a:gd name="T97" fmla="*/ 298 h 66"/>
                <a:gd name="T98" fmla="*/ 225 w 90"/>
                <a:gd name="T99" fmla="*/ 293 h 66"/>
                <a:gd name="T100" fmla="*/ 210 w 90"/>
                <a:gd name="T101" fmla="*/ 298 h 66"/>
                <a:gd name="T102" fmla="*/ 189 w 90"/>
                <a:gd name="T103" fmla="*/ 293 h 66"/>
                <a:gd name="T104" fmla="*/ 153 w 90"/>
                <a:gd name="T105" fmla="*/ 293 h 66"/>
                <a:gd name="T106" fmla="*/ 123 w 90"/>
                <a:gd name="T107" fmla="*/ 283 h 66"/>
                <a:gd name="T108" fmla="*/ 97 w 90"/>
                <a:gd name="T109" fmla="*/ 283 h 66"/>
                <a:gd name="T110" fmla="*/ 61 w 90"/>
                <a:gd name="T111" fmla="*/ 273 h 66"/>
                <a:gd name="T112" fmla="*/ 56 w 90"/>
                <a:gd name="T113" fmla="*/ 244 h 66"/>
                <a:gd name="T114" fmla="*/ 56 w 90"/>
                <a:gd name="T115" fmla="*/ 229 h 66"/>
                <a:gd name="T116" fmla="*/ 36 w 90"/>
                <a:gd name="T117" fmla="*/ 215 h 66"/>
                <a:gd name="T118" fmla="*/ 31 w 90"/>
                <a:gd name="T119" fmla="*/ 210 h 66"/>
                <a:gd name="T120" fmla="*/ 15 w 90"/>
                <a:gd name="T121" fmla="*/ 205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76" name="Freeform 199"/>
            <p:cNvSpPr>
              <a:spLocks/>
            </p:cNvSpPr>
            <p:nvPr/>
          </p:nvSpPr>
          <p:spPr bwMode="auto">
            <a:xfrm>
              <a:off x="1537" y="1282"/>
              <a:ext cx="554" cy="439"/>
            </a:xfrm>
            <a:custGeom>
              <a:avLst/>
              <a:gdLst>
                <a:gd name="T0" fmla="*/ 0 w 108"/>
                <a:gd name="T1" fmla="*/ 327 h 90"/>
                <a:gd name="T2" fmla="*/ 0 w 108"/>
                <a:gd name="T3" fmla="*/ 302 h 90"/>
                <a:gd name="T4" fmla="*/ 5 w 108"/>
                <a:gd name="T5" fmla="*/ 278 h 90"/>
                <a:gd name="T6" fmla="*/ 10 w 108"/>
                <a:gd name="T7" fmla="*/ 249 h 90"/>
                <a:gd name="T8" fmla="*/ 15 w 108"/>
                <a:gd name="T9" fmla="*/ 239 h 90"/>
                <a:gd name="T10" fmla="*/ 26 w 108"/>
                <a:gd name="T11" fmla="*/ 229 h 90"/>
                <a:gd name="T12" fmla="*/ 26 w 108"/>
                <a:gd name="T13" fmla="*/ 220 h 90"/>
                <a:gd name="T14" fmla="*/ 51 w 108"/>
                <a:gd name="T15" fmla="*/ 180 h 90"/>
                <a:gd name="T16" fmla="*/ 82 w 108"/>
                <a:gd name="T17" fmla="*/ 112 h 90"/>
                <a:gd name="T18" fmla="*/ 103 w 108"/>
                <a:gd name="T19" fmla="*/ 63 h 90"/>
                <a:gd name="T20" fmla="*/ 123 w 108"/>
                <a:gd name="T21" fmla="*/ 15 h 90"/>
                <a:gd name="T22" fmla="*/ 123 w 108"/>
                <a:gd name="T23" fmla="*/ 0 h 90"/>
                <a:gd name="T24" fmla="*/ 139 w 108"/>
                <a:gd name="T25" fmla="*/ 0 h 90"/>
                <a:gd name="T26" fmla="*/ 154 w 108"/>
                <a:gd name="T27" fmla="*/ 5 h 90"/>
                <a:gd name="T28" fmla="*/ 159 w 108"/>
                <a:gd name="T29" fmla="*/ 10 h 90"/>
                <a:gd name="T30" fmla="*/ 180 w 108"/>
                <a:gd name="T31" fmla="*/ 24 h 90"/>
                <a:gd name="T32" fmla="*/ 180 w 108"/>
                <a:gd name="T33" fmla="*/ 39 h 90"/>
                <a:gd name="T34" fmla="*/ 185 w 108"/>
                <a:gd name="T35" fmla="*/ 68 h 90"/>
                <a:gd name="T36" fmla="*/ 221 w 108"/>
                <a:gd name="T37" fmla="*/ 78 h 90"/>
                <a:gd name="T38" fmla="*/ 246 w 108"/>
                <a:gd name="T39" fmla="*/ 78 h 90"/>
                <a:gd name="T40" fmla="*/ 277 w 108"/>
                <a:gd name="T41" fmla="*/ 88 h 90"/>
                <a:gd name="T42" fmla="*/ 313 w 108"/>
                <a:gd name="T43" fmla="*/ 88 h 90"/>
                <a:gd name="T44" fmla="*/ 333 w 108"/>
                <a:gd name="T45" fmla="*/ 93 h 90"/>
                <a:gd name="T46" fmla="*/ 349 w 108"/>
                <a:gd name="T47" fmla="*/ 88 h 90"/>
                <a:gd name="T48" fmla="*/ 364 w 108"/>
                <a:gd name="T49" fmla="*/ 93 h 90"/>
                <a:gd name="T50" fmla="*/ 380 w 108"/>
                <a:gd name="T51" fmla="*/ 88 h 90"/>
                <a:gd name="T52" fmla="*/ 390 w 108"/>
                <a:gd name="T53" fmla="*/ 93 h 90"/>
                <a:gd name="T54" fmla="*/ 405 w 108"/>
                <a:gd name="T55" fmla="*/ 93 h 90"/>
                <a:gd name="T56" fmla="*/ 533 w 108"/>
                <a:gd name="T57" fmla="*/ 117 h 90"/>
                <a:gd name="T58" fmla="*/ 539 w 108"/>
                <a:gd name="T59" fmla="*/ 132 h 90"/>
                <a:gd name="T60" fmla="*/ 554 w 108"/>
                <a:gd name="T61" fmla="*/ 137 h 90"/>
                <a:gd name="T62" fmla="*/ 523 w 108"/>
                <a:gd name="T63" fmla="*/ 195 h 90"/>
                <a:gd name="T64" fmla="*/ 518 w 108"/>
                <a:gd name="T65" fmla="*/ 205 h 90"/>
                <a:gd name="T66" fmla="*/ 503 w 108"/>
                <a:gd name="T67" fmla="*/ 215 h 90"/>
                <a:gd name="T68" fmla="*/ 482 w 108"/>
                <a:gd name="T69" fmla="*/ 249 h 90"/>
                <a:gd name="T70" fmla="*/ 498 w 108"/>
                <a:gd name="T71" fmla="*/ 259 h 90"/>
                <a:gd name="T72" fmla="*/ 498 w 108"/>
                <a:gd name="T73" fmla="*/ 268 h 90"/>
                <a:gd name="T74" fmla="*/ 492 w 108"/>
                <a:gd name="T75" fmla="*/ 273 h 90"/>
                <a:gd name="T76" fmla="*/ 487 w 108"/>
                <a:gd name="T77" fmla="*/ 293 h 90"/>
                <a:gd name="T78" fmla="*/ 267 w 108"/>
                <a:gd name="T79" fmla="*/ 395 h 90"/>
                <a:gd name="T80" fmla="*/ 5 w 108"/>
                <a:gd name="T81" fmla="*/ 332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77" name="Freeform 200"/>
            <p:cNvSpPr>
              <a:spLocks/>
            </p:cNvSpPr>
            <p:nvPr/>
          </p:nvSpPr>
          <p:spPr bwMode="auto">
            <a:xfrm>
              <a:off x="1988" y="1155"/>
              <a:ext cx="415" cy="634"/>
            </a:xfrm>
            <a:custGeom>
              <a:avLst/>
              <a:gdLst>
                <a:gd name="T0" fmla="*/ 36 w 81"/>
                <a:gd name="T1" fmla="*/ 419 h 130"/>
                <a:gd name="T2" fmla="*/ 41 w 81"/>
                <a:gd name="T3" fmla="*/ 400 h 130"/>
                <a:gd name="T4" fmla="*/ 46 w 81"/>
                <a:gd name="T5" fmla="*/ 395 h 130"/>
                <a:gd name="T6" fmla="*/ 46 w 81"/>
                <a:gd name="T7" fmla="*/ 385 h 130"/>
                <a:gd name="T8" fmla="*/ 31 w 81"/>
                <a:gd name="T9" fmla="*/ 376 h 130"/>
                <a:gd name="T10" fmla="*/ 51 w 81"/>
                <a:gd name="T11" fmla="*/ 341 h 130"/>
                <a:gd name="T12" fmla="*/ 67 w 81"/>
                <a:gd name="T13" fmla="*/ 332 h 130"/>
                <a:gd name="T14" fmla="*/ 72 w 81"/>
                <a:gd name="T15" fmla="*/ 322 h 130"/>
                <a:gd name="T16" fmla="*/ 102 w 81"/>
                <a:gd name="T17" fmla="*/ 263 h 130"/>
                <a:gd name="T18" fmla="*/ 87 w 81"/>
                <a:gd name="T19" fmla="*/ 258 h 130"/>
                <a:gd name="T20" fmla="*/ 82 w 81"/>
                <a:gd name="T21" fmla="*/ 244 h 130"/>
                <a:gd name="T22" fmla="*/ 82 w 81"/>
                <a:gd name="T23" fmla="*/ 229 h 130"/>
                <a:gd name="T24" fmla="*/ 82 w 81"/>
                <a:gd name="T25" fmla="*/ 219 h 130"/>
                <a:gd name="T26" fmla="*/ 82 w 81"/>
                <a:gd name="T27" fmla="*/ 210 h 130"/>
                <a:gd name="T28" fmla="*/ 133 w 81"/>
                <a:gd name="T29" fmla="*/ 0 h 130"/>
                <a:gd name="T30" fmla="*/ 174 w 81"/>
                <a:gd name="T31" fmla="*/ 93 h 130"/>
                <a:gd name="T32" fmla="*/ 184 w 81"/>
                <a:gd name="T33" fmla="*/ 127 h 130"/>
                <a:gd name="T34" fmla="*/ 179 w 81"/>
                <a:gd name="T35" fmla="*/ 141 h 130"/>
                <a:gd name="T36" fmla="*/ 190 w 81"/>
                <a:gd name="T37" fmla="*/ 151 h 130"/>
                <a:gd name="T38" fmla="*/ 215 w 81"/>
                <a:gd name="T39" fmla="*/ 190 h 130"/>
                <a:gd name="T40" fmla="*/ 220 w 81"/>
                <a:gd name="T41" fmla="*/ 210 h 130"/>
                <a:gd name="T42" fmla="*/ 231 w 81"/>
                <a:gd name="T43" fmla="*/ 219 h 130"/>
                <a:gd name="T44" fmla="*/ 251 w 81"/>
                <a:gd name="T45" fmla="*/ 224 h 130"/>
                <a:gd name="T46" fmla="*/ 236 w 81"/>
                <a:gd name="T47" fmla="*/ 254 h 130"/>
                <a:gd name="T48" fmla="*/ 231 w 81"/>
                <a:gd name="T49" fmla="*/ 273 h 130"/>
                <a:gd name="T50" fmla="*/ 231 w 81"/>
                <a:gd name="T51" fmla="*/ 278 h 130"/>
                <a:gd name="T52" fmla="*/ 220 w 81"/>
                <a:gd name="T53" fmla="*/ 293 h 130"/>
                <a:gd name="T54" fmla="*/ 220 w 81"/>
                <a:gd name="T55" fmla="*/ 302 h 130"/>
                <a:gd name="T56" fmla="*/ 236 w 81"/>
                <a:gd name="T57" fmla="*/ 317 h 130"/>
                <a:gd name="T58" fmla="*/ 256 w 81"/>
                <a:gd name="T59" fmla="*/ 297 h 130"/>
                <a:gd name="T60" fmla="*/ 261 w 81"/>
                <a:gd name="T61" fmla="*/ 307 h 130"/>
                <a:gd name="T62" fmla="*/ 266 w 81"/>
                <a:gd name="T63" fmla="*/ 312 h 130"/>
                <a:gd name="T64" fmla="*/ 266 w 81"/>
                <a:gd name="T65" fmla="*/ 337 h 130"/>
                <a:gd name="T66" fmla="*/ 277 w 81"/>
                <a:gd name="T67" fmla="*/ 361 h 130"/>
                <a:gd name="T68" fmla="*/ 272 w 81"/>
                <a:gd name="T69" fmla="*/ 371 h 130"/>
                <a:gd name="T70" fmla="*/ 287 w 81"/>
                <a:gd name="T71" fmla="*/ 380 h 130"/>
                <a:gd name="T72" fmla="*/ 292 w 81"/>
                <a:gd name="T73" fmla="*/ 395 h 130"/>
                <a:gd name="T74" fmla="*/ 292 w 81"/>
                <a:gd name="T75" fmla="*/ 410 h 130"/>
                <a:gd name="T76" fmla="*/ 302 w 81"/>
                <a:gd name="T77" fmla="*/ 424 h 130"/>
                <a:gd name="T78" fmla="*/ 313 w 81"/>
                <a:gd name="T79" fmla="*/ 410 h 130"/>
                <a:gd name="T80" fmla="*/ 333 w 81"/>
                <a:gd name="T81" fmla="*/ 419 h 130"/>
                <a:gd name="T82" fmla="*/ 343 w 81"/>
                <a:gd name="T83" fmla="*/ 410 h 130"/>
                <a:gd name="T84" fmla="*/ 364 w 81"/>
                <a:gd name="T85" fmla="*/ 415 h 130"/>
                <a:gd name="T86" fmla="*/ 374 w 81"/>
                <a:gd name="T87" fmla="*/ 419 h 130"/>
                <a:gd name="T88" fmla="*/ 389 w 81"/>
                <a:gd name="T89" fmla="*/ 410 h 130"/>
                <a:gd name="T90" fmla="*/ 405 w 81"/>
                <a:gd name="T91" fmla="*/ 415 h 130"/>
                <a:gd name="T92" fmla="*/ 415 w 81"/>
                <a:gd name="T93" fmla="*/ 429 h 130"/>
                <a:gd name="T94" fmla="*/ 379 w 81"/>
                <a:gd name="T95" fmla="*/ 634 h 130"/>
                <a:gd name="T96" fmla="*/ 0 w 81"/>
                <a:gd name="T97" fmla="*/ 566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78" name="Freeform 201"/>
            <p:cNvSpPr>
              <a:spLocks/>
            </p:cNvSpPr>
            <p:nvPr/>
          </p:nvSpPr>
          <p:spPr bwMode="auto">
            <a:xfrm>
              <a:off x="2162" y="1170"/>
              <a:ext cx="707" cy="424"/>
            </a:xfrm>
            <a:custGeom>
              <a:avLst/>
              <a:gdLst>
                <a:gd name="T0" fmla="*/ 246 w 138"/>
                <a:gd name="T1" fmla="*/ 375 h 87"/>
                <a:gd name="T2" fmla="*/ 231 w 138"/>
                <a:gd name="T3" fmla="*/ 409 h 87"/>
                <a:gd name="T4" fmla="*/ 220 w 138"/>
                <a:gd name="T5" fmla="*/ 390 h 87"/>
                <a:gd name="T6" fmla="*/ 215 w 138"/>
                <a:gd name="T7" fmla="*/ 405 h 87"/>
                <a:gd name="T8" fmla="*/ 195 w 138"/>
                <a:gd name="T9" fmla="*/ 405 h 87"/>
                <a:gd name="T10" fmla="*/ 169 w 138"/>
                <a:gd name="T11" fmla="*/ 400 h 87"/>
                <a:gd name="T12" fmla="*/ 164 w 138"/>
                <a:gd name="T13" fmla="*/ 400 h 87"/>
                <a:gd name="T14" fmla="*/ 149 w 138"/>
                <a:gd name="T15" fmla="*/ 400 h 87"/>
                <a:gd name="T16" fmla="*/ 133 w 138"/>
                <a:gd name="T17" fmla="*/ 400 h 87"/>
                <a:gd name="T18" fmla="*/ 123 w 138"/>
                <a:gd name="T19" fmla="*/ 405 h 87"/>
                <a:gd name="T20" fmla="*/ 118 w 138"/>
                <a:gd name="T21" fmla="*/ 390 h 87"/>
                <a:gd name="T22" fmla="*/ 118 w 138"/>
                <a:gd name="T23" fmla="*/ 375 h 87"/>
                <a:gd name="T24" fmla="*/ 102 w 138"/>
                <a:gd name="T25" fmla="*/ 366 h 87"/>
                <a:gd name="T26" fmla="*/ 102 w 138"/>
                <a:gd name="T27" fmla="*/ 351 h 87"/>
                <a:gd name="T28" fmla="*/ 92 w 138"/>
                <a:gd name="T29" fmla="*/ 336 h 87"/>
                <a:gd name="T30" fmla="*/ 92 w 138"/>
                <a:gd name="T31" fmla="*/ 307 h 87"/>
                <a:gd name="T32" fmla="*/ 87 w 138"/>
                <a:gd name="T33" fmla="*/ 292 h 87"/>
                <a:gd name="T34" fmla="*/ 82 w 138"/>
                <a:gd name="T35" fmla="*/ 288 h 87"/>
                <a:gd name="T36" fmla="*/ 77 w 138"/>
                <a:gd name="T37" fmla="*/ 288 h 87"/>
                <a:gd name="T38" fmla="*/ 56 w 138"/>
                <a:gd name="T39" fmla="*/ 302 h 87"/>
                <a:gd name="T40" fmla="*/ 46 w 138"/>
                <a:gd name="T41" fmla="*/ 283 h 87"/>
                <a:gd name="T42" fmla="*/ 46 w 138"/>
                <a:gd name="T43" fmla="*/ 273 h 87"/>
                <a:gd name="T44" fmla="*/ 56 w 138"/>
                <a:gd name="T45" fmla="*/ 258 h 87"/>
                <a:gd name="T46" fmla="*/ 56 w 138"/>
                <a:gd name="T47" fmla="*/ 244 h 87"/>
                <a:gd name="T48" fmla="*/ 61 w 138"/>
                <a:gd name="T49" fmla="*/ 234 h 87"/>
                <a:gd name="T50" fmla="*/ 72 w 138"/>
                <a:gd name="T51" fmla="*/ 205 h 87"/>
                <a:gd name="T52" fmla="*/ 56 w 138"/>
                <a:gd name="T53" fmla="*/ 195 h 87"/>
                <a:gd name="T54" fmla="*/ 41 w 138"/>
                <a:gd name="T55" fmla="*/ 185 h 87"/>
                <a:gd name="T56" fmla="*/ 31 w 138"/>
                <a:gd name="T57" fmla="*/ 151 h 87"/>
                <a:gd name="T58" fmla="*/ 10 w 138"/>
                <a:gd name="T59" fmla="*/ 132 h 87"/>
                <a:gd name="T60" fmla="*/ 10 w 138"/>
                <a:gd name="T61" fmla="*/ 122 h 87"/>
                <a:gd name="T62" fmla="*/ 10 w 138"/>
                <a:gd name="T63" fmla="*/ 97 h 87"/>
                <a:gd name="T64" fmla="*/ 15 w 138"/>
                <a:gd name="T65" fmla="*/ 0 h 87"/>
                <a:gd name="T66" fmla="*/ 251 w 138"/>
                <a:gd name="T67" fmla="*/ 39 h 87"/>
                <a:gd name="T68" fmla="*/ 707 w 138"/>
                <a:gd name="T69" fmla="*/ 93 h 87"/>
                <a:gd name="T70" fmla="*/ 676 w 138"/>
                <a:gd name="T71" fmla="*/ 424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879" name="Freeform 202"/>
            <p:cNvSpPr>
              <a:spLocks/>
            </p:cNvSpPr>
            <p:nvPr/>
          </p:nvSpPr>
          <p:spPr bwMode="auto">
            <a:xfrm>
              <a:off x="1737" y="1677"/>
              <a:ext cx="440" cy="649"/>
            </a:xfrm>
            <a:custGeom>
              <a:avLst/>
              <a:gdLst>
                <a:gd name="T0" fmla="*/ 67 w 86"/>
                <a:gd name="T1" fmla="*/ 0 h 133"/>
                <a:gd name="T2" fmla="*/ 0 w 86"/>
                <a:gd name="T3" fmla="*/ 249 h 133"/>
                <a:gd name="T4" fmla="*/ 287 w 86"/>
                <a:gd name="T5" fmla="*/ 649 h 133"/>
                <a:gd name="T6" fmla="*/ 287 w 86"/>
                <a:gd name="T7" fmla="*/ 644 h 133"/>
                <a:gd name="T8" fmla="*/ 287 w 86"/>
                <a:gd name="T9" fmla="*/ 639 h 133"/>
                <a:gd name="T10" fmla="*/ 292 w 86"/>
                <a:gd name="T11" fmla="*/ 620 h 133"/>
                <a:gd name="T12" fmla="*/ 292 w 86"/>
                <a:gd name="T13" fmla="*/ 615 h 133"/>
                <a:gd name="T14" fmla="*/ 292 w 86"/>
                <a:gd name="T15" fmla="*/ 576 h 133"/>
                <a:gd name="T16" fmla="*/ 292 w 86"/>
                <a:gd name="T17" fmla="*/ 561 h 133"/>
                <a:gd name="T18" fmla="*/ 292 w 86"/>
                <a:gd name="T19" fmla="*/ 556 h 133"/>
                <a:gd name="T20" fmla="*/ 307 w 86"/>
                <a:gd name="T21" fmla="*/ 556 h 133"/>
                <a:gd name="T22" fmla="*/ 317 w 86"/>
                <a:gd name="T23" fmla="*/ 556 h 133"/>
                <a:gd name="T24" fmla="*/ 322 w 86"/>
                <a:gd name="T25" fmla="*/ 561 h 133"/>
                <a:gd name="T26" fmla="*/ 322 w 86"/>
                <a:gd name="T27" fmla="*/ 566 h 133"/>
                <a:gd name="T28" fmla="*/ 327 w 86"/>
                <a:gd name="T29" fmla="*/ 571 h 133"/>
                <a:gd name="T30" fmla="*/ 338 w 86"/>
                <a:gd name="T31" fmla="*/ 571 h 133"/>
                <a:gd name="T32" fmla="*/ 348 w 86"/>
                <a:gd name="T33" fmla="*/ 537 h 133"/>
                <a:gd name="T34" fmla="*/ 358 w 86"/>
                <a:gd name="T35" fmla="*/ 493 h 133"/>
                <a:gd name="T36" fmla="*/ 440 w 86"/>
                <a:gd name="T37" fmla="*/ 83 h 133"/>
                <a:gd name="T38" fmla="*/ 251 w 86"/>
                <a:gd name="T39" fmla="*/ 44 h 133"/>
                <a:gd name="T40" fmla="*/ 67 w 86"/>
                <a:gd name="T41" fmla="*/ 0 h 133"/>
                <a:gd name="T42" fmla="*/ 6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80" name="Freeform 203"/>
            <p:cNvSpPr>
              <a:spLocks/>
            </p:cNvSpPr>
            <p:nvPr/>
          </p:nvSpPr>
          <p:spPr bwMode="auto">
            <a:xfrm>
              <a:off x="1967" y="2170"/>
              <a:ext cx="467" cy="517"/>
            </a:xfrm>
            <a:custGeom>
              <a:avLst/>
              <a:gdLst>
                <a:gd name="T0" fmla="*/ 400 w 91"/>
                <a:gd name="T1" fmla="*/ 517 h 106"/>
                <a:gd name="T2" fmla="*/ 467 w 91"/>
                <a:gd name="T3" fmla="*/ 49 h 106"/>
                <a:gd name="T4" fmla="*/ 128 w 91"/>
                <a:gd name="T5" fmla="*/ 0 h 106"/>
                <a:gd name="T6" fmla="*/ 128 w 91"/>
                <a:gd name="T7" fmla="*/ 0 h 106"/>
                <a:gd name="T8" fmla="*/ 118 w 91"/>
                <a:gd name="T9" fmla="*/ 44 h 106"/>
                <a:gd name="T10" fmla="*/ 108 w 91"/>
                <a:gd name="T11" fmla="*/ 78 h 106"/>
                <a:gd name="T12" fmla="*/ 98 w 91"/>
                <a:gd name="T13" fmla="*/ 78 h 106"/>
                <a:gd name="T14" fmla="*/ 92 w 91"/>
                <a:gd name="T15" fmla="*/ 73 h 106"/>
                <a:gd name="T16" fmla="*/ 92 w 91"/>
                <a:gd name="T17" fmla="*/ 68 h 106"/>
                <a:gd name="T18" fmla="*/ 87 w 91"/>
                <a:gd name="T19" fmla="*/ 63 h 106"/>
                <a:gd name="T20" fmla="*/ 77 w 91"/>
                <a:gd name="T21" fmla="*/ 63 h 106"/>
                <a:gd name="T22" fmla="*/ 62 w 91"/>
                <a:gd name="T23" fmla="*/ 63 h 106"/>
                <a:gd name="T24" fmla="*/ 62 w 91"/>
                <a:gd name="T25" fmla="*/ 68 h 106"/>
                <a:gd name="T26" fmla="*/ 62 w 91"/>
                <a:gd name="T27" fmla="*/ 83 h 106"/>
                <a:gd name="T28" fmla="*/ 62 w 91"/>
                <a:gd name="T29" fmla="*/ 122 h 106"/>
                <a:gd name="T30" fmla="*/ 62 w 91"/>
                <a:gd name="T31" fmla="*/ 127 h 106"/>
                <a:gd name="T32" fmla="*/ 56 w 91"/>
                <a:gd name="T33" fmla="*/ 146 h 106"/>
                <a:gd name="T34" fmla="*/ 56 w 91"/>
                <a:gd name="T35" fmla="*/ 151 h 106"/>
                <a:gd name="T36" fmla="*/ 56 w 91"/>
                <a:gd name="T37" fmla="*/ 156 h 106"/>
                <a:gd name="T38" fmla="*/ 56 w 91"/>
                <a:gd name="T39" fmla="*/ 166 h 106"/>
                <a:gd name="T40" fmla="*/ 56 w 91"/>
                <a:gd name="T41" fmla="*/ 171 h 106"/>
                <a:gd name="T42" fmla="*/ 56 w 91"/>
                <a:gd name="T43" fmla="*/ 176 h 106"/>
                <a:gd name="T44" fmla="*/ 62 w 91"/>
                <a:gd name="T45" fmla="*/ 185 h 106"/>
                <a:gd name="T46" fmla="*/ 62 w 91"/>
                <a:gd name="T47" fmla="*/ 190 h 106"/>
                <a:gd name="T48" fmla="*/ 62 w 91"/>
                <a:gd name="T49" fmla="*/ 200 h 106"/>
                <a:gd name="T50" fmla="*/ 67 w 91"/>
                <a:gd name="T51" fmla="*/ 210 h 106"/>
                <a:gd name="T52" fmla="*/ 67 w 91"/>
                <a:gd name="T53" fmla="*/ 210 h 106"/>
                <a:gd name="T54" fmla="*/ 72 w 91"/>
                <a:gd name="T55" fmla="*/ 215 h 106"/>
                <a:gd name="T56" fmla="*/ 77 w 91"/>
                <a:gd name="T57" fmla="*/ 224 h 106"/>
                <a:gd name="T58" fmla="*/ 72 w 91"/>
                <a:gd name="T59" fmla="*/ 224 h 106"/>
                <a:gd name="T60" fmla="*/ 72 w 91"/>
                <a:gd name="T61" fmla="*/ 224 h 106"/>
                <a:gd name="T62" fmla="*/ 62 w 91"/>
                <a:gd name="T63" fmla="*/ 229 h 106"/>
                <a:gd name="T64" fmla="*/ 51 w 91"/>
                <a:gd name="T65" fmla="*/ 234 h 106"/>
                <a:gd name="T66" fmla="*/ 46 w 91"/>
                <a:gd name="T67" fmla="*/ 244 h 106"/>
                <a:gd name="T68" fmla="*/ 36 w 91"/>
                <a:gd name="T69" fmla="*/ 268 h 106"/>
                <a:gd name="T70" fmla="*/ 26 w 91"/>
                <a:gd name="T71" fmla="*/ 283 h 106"/>
                <a:gd name="T72" fmla="*/ 15 w 91"/>
                <a:gd name="T73" fmla="*/ 283 h 106"/>
                <a:gd name="T74" fmla="*/ 15 w 91"/>
                <a:gd name="T75" fmla="*/ 288 h 106"/>
                <a:gd name="T76" fmla="*/ 21 w 91"/>
                <a:gd name="T77" fmla="*/ 293 h 106"/>
                <a:gd name="T78" fmla="*/ 15 w 91"/>
                <a:gd name="T79" fmla="*/ 298 h 106"/>
                <a:gd name="T80" fmla="*/ 15 w 91"/>
                <a:gd name="T81" fmla="*/ 307 h 106"/>
                <a:gd name="T82" fmla="*/ 15 w 91"/>
                <a:gd name="T83" fmla="*/ 312 h 106"/>
                <a:gd name="T84" fmla="*/ 26 w 91"/>
                <a:gd name="T85" fmla="*/ 322 h 106"/>
                <a:gd name="T86" fmla="*/ 31 w 91"/>
                <a:gd name="T87" fmla="*/ 327 h 106"/>
                <a:gd name="T88" fmla="*/ 26 w 91"/>
                <a:gd name="T89" fmla="*/ 327 h 106"/>
                <a:gd name="T90" fmla="*/ 26 w 91"/>
                <a:gd name="T91" fmla="*/ 337 h 106"/>
                <a:gd name="T92" fmla="*/ 21 w 91"/>
                <a:gd name="T93" fmla="*/ 341 h 106"/>
                <a:gd name="T94" fmla="*/ 15 w 91"/>
                <a:gd name="T95" fmla="*/ 341 h 106"/>
                <a:gd name="T96" fmla="*/ 5 w 91"/>
                <a:gd name="T97" fmla="*/ 337 h 106"/>
                <a:gd name="T98" fmla="*/ 0 w 91"/>
                <a:gd name="T99" fmla="*/ 356 h 106"/>
                <a:gd name="T100" fmla="*/ 251 w 91"/>
                <a:gd name="T101" fmla="*/ 497 h 106"/>
                <a:gd name="T102" fmla="*/ 400 w 91"/>
                <a:gd name="T103" fmla="*/ 517 h 106"/>
                <a:gd name="T104" fmla="*/ 400 w 91"/>
                <a:gd name="T105" fmla="*/ 517 h 106"/>
                <a:gd name="T106" fmla="*/ 400 w 91"/>
                <a:gd name="T107" fmla="*/ 51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6487EB"/>
            </a:solidFill>
            <a:ln w="12700" cmpd="sng">
              <a:solidFill>
                <a:schemeClr val="tx1"/>
              </a:solidFill>
              <a:prstDash val="solid"/>
              <a:round/>
              <a:headEnd/>
              <a:tailEnd/>
            </a:ln>
          </p:spPr>
          <p:txBody>
            <a:bodyPr>
              <a:prstTxWarp prst="textNoShape">
                <a:avLst/>
              </a:prstTxWarp>
            </a:bodyPr>
            <a:lstStyle/>
            <a:p>
              <a:endParaRPr lang="en-US"/>
            </a:p>
          </p:txBody>
        </p:sp>
        <p:sp>
          <p:nvSpPr>
            <p:cNvPr id="32881" name="Freeform 204"/>
            <p:cNvSpPr>
              <a:spLocks/>
            </p:cNvSpPr>
            <p:nvPr/>
          </p:nvSpPr>
          <p:spPr bwMode="auto">
            <a:xfrm>
              <a:off x="3265" y="1248"/>
              <a:ext cx="455" cy="487"/>
            </a:xfrm>
            <a:custGeom>
              <a:avLst/>
              <a:gdLst>
                <a:gd name="T0" fmla="*/ 41 w 89"/>
                <a:gd name="T1" fmla="*/ 336 h 100"/>
                <a:gd name="T2" fmla="*/ 20 w 89"/>
                <a:gd name="T3" fmla="*/ 312 h 100"/>
                <a:gd name="T4" fmla="*/ 36 w 89"/>
                <a:gd name="T5" fmla="*/ 292 h 100"/>
                <a:gd name="T6" fmla="*/ 36 w 89"/>
                <a:gd name="T7" fmla="*/ 273 h 100"/>
                <a:gd name="T8" fmla="*/ 26 w 89"/>
                <a:gd name="T9" fmla="*/ 229 h 100"/>
                <a:gd name="T10" fmla="*/ 26 w 89"/>
                <a:gd name="T11" fmla="*/ 209 h 100"/>
                <a:gd name="T12" fmla="*/ 20 w 89"/>
                <a:gd name="T13" fmla="*/ 161 h 100"/>
                <a:gd name="T14" fmla="*/ 10 w 89"/>
                <a:gd name="T15" fmla="*/ 127 h 100"/>
                <a:gd name="T16" fmla="*/ 0 w 89"/>
                <a:gd name="T17" fmla="*/ 78 h 100"/>
                <a:gd name="T18" fmla="*/ 5 w 89"/>
                <a:gd name="T19" fmla="*/ 58 h 100"/>
                <a:gd name="T20" fmla="*/ 0 w 89"/>
                <a:gd name="T21" fmla="*/ 34 h 100"/>
                <a:gd name="T22" fmla="*/ 118 w 89"/>
                <a:gd name="T23" fmla="*/ 15 h 100"/>
                <a:gd name="T24" fmla="*/ 128 w 89"/>
                <a:gd name="T25" fmla="*/ 5 h 100"/>
                <a:gd name="T26" fmla="*/ 143 w 89"/>
                <a:gd name="T27" fmla="*/ 24 h 100"/>
                <a:gd name="T28" fmla="*/ 143 w 89"/>
                <a:gd name="T29" fmla="*/ 49 h 100"/>
                <a:gd name="T30" fmla="*/ 164 w 89"/>
                <a:gd name="T31" fmla="*/ 58 h 100"/>
                <a:gd name="T32" fmla="*/ 174 w 89"/>
                <a:gd name="T33" fmla="*/ 63 h 100"/>
                <a:gd name="T34" fmla="*/ 194 w 89"/>
                <a:gd name="T35" fmla="*/ 63 h 100"/>
                <a:gd name="T36" fmla="*/ 199 w 89"/>
                <a:gd name="T37" fmla="*/ 68 h 100"/>
                <a:gd name="T38" fmla="*/ 220 w 89"/>
                <a:gd name="T39" fmla="*/ 63 h 100"/>
                <a:gd name="T40" fmla="*/ 261 w 89"/>
                <a:gd name="T41" fmla="*/ 68 h 100"/>
                <a:gd name="T42" fmla="*/ 266 w 89"/>
                <a:gd name="T43" fmla="*/ 73 h 100"/>
                <a:gd name="T44" fmla="*/ 271 w 89"/>
                <a:gd name="T45" fmla="*/ 73 h 100"/>
                <a:gd name="T46" fmla="*/ 276 w 89"/>
                <a:gd name="T47" fmla="*/ 88 h 100"/>
                <a:gd name="T48" fmla="*/ 291 w 89"/>
                <a:gd name="T49" fmla="*/ 83 h 100"/>
                <a:gd name="T50" fmla="*/ 302 w 89"/>
                <a:gd name="T51" fmla="*/ 83 h 100"/>
                <a:gd name="T52" fmla="*/ 317 w 89"/>
                <a:gd name="T53" fmla="*/ 93 h 100"/>
                <a:gd name="T54" fmla="*/ 327 w 89"/>
                <a:gd name="T55" fmla="*/ 102 h 100"/>
                <a:gd name="T56" fmla="*/ 348 w 89"/>
                <a:gd name="T57" fmla="*/ 102 h 100"/>
                <a:gd name="T58" fmla="*/ 373 w 89"/>
                <a:gd name="T59" fmla="*/ 88 h 100"/>
                <a:gd name="T60" fmla="*/ 414 w 89"/>
                <a:gd name="T61" fmla="*/ 97 h 100"/>
                <a:gd name="T62" fmla="*/ 424 w 89"/>
                <a:gd name="T63" fmla="*/ 97 h 100"/>
                <a:gd name="T64" fmla="*/ 440 w 89"/>
                <a:gd name="T65" fmla="*/ 102 h 100"/>
                <a:gd name="T66" fmla="*/ 445 w 89"/>
                <a:gd name="T67" fmla="*/ 107 h 100"/>
                <a:gd name="T68" fmla="*/ 414 w 89"/>
                <a:gd name="T69" fmla="*/ 122 h 100"/>
                <a:gd name="T70" fmla="*/ 399 w 89"/>
                <a:gd name="T71" fmla="*/ 136 h 100"/>
                <a:gd name="T72" fmla="*/ 373 w 89"/>
                <a:gd name="T73" fmla="*/ 146 h 100"/>
                <a:gd name="T74" fmla="*/ 302 w 89"/>
                <a:gd name="T75" fmla="*/ 214 h 100"/>
                <a:gd name="T76" fmla="*/ 291 w 89"/>
                <a:gd name="T77" fmla="*/ 224 h 100"/>
                <a:gd name="T78" fmla="*/ 291 w 89"/>
                <a:gd name="T79" fmla="*/ 273 h 100"/>
                <a:gd name="T80" fmla="*/ 266 w 89"/>
                <a:gd name="T81" fmla="*/ 287 h 100"/>
                <a:gd name="T82" fmla="*/ 266 w 89"/>
                <a:gd name="T83" fmla="*/ 297 h 100"/>
                <a:gd name="T84" fmla="*/ 266 w 89"/>
                <a:gd name="T85" fmla="*/ 317 h 100"/>
                <a:gd name="T86" fmla="*/ 271 w 89"/>
                <a:gd name="T87" fmla="*/ 336 h 100"/>
                <a:gd name="T88" fmla="*/ 266 w 89"/>
                <a:gd name="T89" fmla="*/ 356 h 100"/>
                <a:gd name="T90" fmla="*/ 271 w 89"/>
                <a:gd name="T91" fmla="*/ 385 h 100"/>
                <a:gd name="T92" fmla="*/ 281 w 89"/>
                <a:gd name="T93" fmla="*/ 390 h 100"/>
                <a:gd name="T94" fmla="*/ 297 w 89"/>
                <a:gd name="T95" fmla="*/ 394 h 100"/>
                <a:gd name="T96" fmla="*/ 302 w 89"/>
                <a:gd name="T97" fmla="*/ 404 h 100"/>
                <a:gd name="T98" fmla="*/ 327 w 89"/>
                <a:gd name="T99" fmla="*/ 424 h 100"/>
                <a:gd name="T100" fmla="*/ 368 w 89"/>
                <a:gd name="T101" fmla="*/ 448 h 100"/>
                <a:gd name="T102" fmla="*/ 368 w 89"/>
                <a:gd name="T103" fmla="*/ 463 h 100"/>
                <a:gd name="T104" fmla="*/ 41 w 89"/>
                <a:gd name="T105" fmla="*/ 48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82" name="Freeform 205"/>
            <p:cNvSpPr>
              <a:spLocks/>
            </p:cNvSpPr>
            <p:nvPr/>
          </p:nvSpPr>
          <p:spPr bwMode="auto">
            <a:xfrm>
              <a:off x="3879" y="1838"/>
              <a:ext cx="206" cy="351"/>
            </a:xfrm>
            <a:custGeom>
              <a:avLst/>
              <a:gdLst>
                <a:gd name="T0" fmla="*/ 5 w 40"/>
                <a:gd name="T1" fmla="*/ 24 h 72"/>
                <a:gd name="T2" fmla="*/ 21 w 40"/>
                <a:gd name="T3" fmla="*/ 219 h 72"/>
                <a:gd name="T4" fmla="*/ 21 w 40"/>
                <a:gd name="T5" fmla="*/ 224 h 72"/>
                <a:gd name="T6" fmla="*/ 21 w 40"/>
                <a:gd name="T7" fmla="*/ 229 h 72"/>
                <a:gd name="T8" fmla="*/ 21 w 40"/>
                <a:gd name="T9" fmla="*/ 239 h 72"/>
                <a:gd name="T10" fmla="*/ 26 w 40"/>
                <a:gd name="T11" fmla="*/ 253 h 72"/>
                <a:gd name="T12" fmla="*/ 31 w 40"/>
                <a:gd name="T13" fmla="*/ 273 h 72"/>
                <a:gd name="T14" fmla="*/ 21 w 40"/>
                <a:gd name="T15" fmla="*/ 288 h 72"/>
                <a:gd name="T16" fmla="*/ 21 w 40"/>
                <a:gd name="T17" fmla="*/ 292 h 72"/>
                <a:gd name="T18" fmla="*/ 10 w 40"/>
                <a:gd name="T19" fmla="*/ 307 h 72"/>
                <a:gd name="T20" fmla="*/ 0 w 40"/>
                <a:gd name="T21" fmla="*/ 317 h 72"/>
                <a:gd name="T22" fmla="*/ 0 w 40"/>
                <a:gd name="T23" fmla="*/ 332 h 72"/>
                <a:gd name="T24" fmla="*/ 0 w 40"/>
                <a:gd name="T25" fmla="*/ 346 h 72"/>
                <a:gd name="T26" fmla="*/ 0 w 40"/>
                <a:gd name="T27" fmla="*/ 346 h 72"/>
                <a:gd name="T28" fmla="*/ 0 w 40"/>
                <a:gd name="T29" fmla="*/ 351 h 72"/>
                <a:gd name="T30" fmla="*/ 0 w 40"/>
                <a:gd name="T31" fmla="*/ 351 h 72"/>
                <a:gd name="T32" fmla="*/ 5 w 40"/>
                <a:gd name="T33" fmla="*/ 351 h 72"/>
                <a:gd name="T34" fmla="*/ 10 w 40"/>
                <a:gd name="T35" fmla="*/ 351 h 72"/>
                <a:gd name="T36" fmla="*/ 10 w 40"/>
                <a:gd name="T37" fmla="*/ 346 h 72"/>
                <a:gd name="T38" fmla="*/ 10 w 40"/>
                <a:gd name="T39" fmla="*/ 341 h 72"/>
                <a:gd name="T40" fmla="*/ 26 w 40"/>
                <a:gd name="T41" fmla="*/ 341 h 72"/>
                <a:gd name="T42" fmla="*/ 41 w 40"/>
                <a:gd name="T43" fmla="*/ 336 h 72"/>
                <a:gd name="T44" fmla="*/ 62 w 40"/>
                <a:gd name="T45" fmla="*/ 346 h 72"/>
                <a:gd name="T46" fmla="*/ 62 w 40"/>
                <a:gd name="T47" fmla="*/ 346 h 72"/>
                <a:gd name="T48" fmla="*/ 67 w 40"/>
                <a:gd name="T49" fmla="*/ 346 h 72"/>
                <a:gd name="T50" fmla="*/ 72 w 40"/>
                <a:gd name="T51" fmla="*/ 332 h 72"/>
                <a:gd name="T52" fmla="*/ 82 w 40"/>
                <a:gd name="T53" fmla="*/ 332 h 72"/>
                <a:gd name="T54" fmla="*/ 88 w 40"/>
                <a:gd name="T55" fmla="*/ 336 h 72"/>
                <a:gd name="T56" fmla="*/ 93 w 40"/>
                <a:gd name="T57" fmla="*/ 341 h 72"/>
                <a:gd name="T58" fmla="*/ 98 w 40"/>
                <a:gd name="T59" fmla="*/ 336 h 72"/>
                <a:gd name="T60" fmla="*/ 103 w 40"/>
                <a:gd name="T61" fmla="*/ 317 h 72"/>
                <a:gd name="T62" fmla="*/ 108 w 40"/>
                <a:gd name="T63" fmla="*/ 312 h 72"/>
                <a:gd name="T64" fmla="*/ 113 w 40"/>
                <a:gd name="T65" fmla="*/ 312 h 72"/>
                <a:gd name="T66" fmla="*/ 124 w 40"/>
                <a:gd name="T67" fmla="*/ 322 h 72"/>
                <a:gd name="T68" fmla="*/ 139 w 40"/>
                <a:gd name="T69" fmla="*/ 322 h 72"/>
                <a:gd name="T70" fmla="*/ 144 w 40"/>
                <a:gd name="T71" fmla="*/ 307 h 72"/>
                <a:gd name="T72" fmla="*/ 170 w 40"/>
                <a:gd name="T73" fmla="*/ 273 h 72"/>
                <a:gd name="T74" fmla="*/ 170 w 40"/>
                <a:gd name="T75" fmla="*/ 258 h 72"/>
                <a:gd name="T76" fmla="*/ 175 w 40"/>
                <a:gd name="T77" fmla="*/ 258 h 72"/>
                <a:gd name="T78" fmla="*/ 191 w 40"/>
                <a:gd name="T79" fmla="*/ 258 h 72"/>
                <a:gd name="T80" fmla="*/ 196 w 40"/>
                <a:gd name="T81" fmla="*/ 253 h 72"/>
                <a:gd name="T82" fmla="*/ 206 w 40"/>
                <a:gd name="T83" fmla="*/ 249 h 72"/>
                <a:gd name="T84" fmla="*/ 206 w 40"/>
                <a:gd name="T85" fmla="*/ 244 h 72"/>
                <a:gd name="T86" fmla="*/ 206 w 40"/>
                <a:gd name="T87" fmla="*/ 229 h 72"/>
                <a:gd name="T88" fmla="*/ 206 w 40"/>
                <a:gd name="T89" fmla="*/ 229 h 72"/>
                <a:gd name="T90" fmla="*/ 206 w 40"/>
                <a:gd name="T91" fmla="*/ 219 h 72"/>
                <a:gd name="T92" fmla="*/ 180 w 40"/>
                <a:gd name="T93" fmla="*/ 5 h 72"/>
                <a:gd name="T94" fmla="*/ 180 w 40"/>
                <a:gd name="T95" fmla="*/ 0 h 72"/>
                <a:gd name="T96" fmla="*/ 46 w 40"/>
                <a:gd name="T97" fmla="*/ 15 h 72"/>
                <a:gd name="T98" fmla="*/ 41 w 40"/>
                <a:gd name="T99" fmla="*/ 20 h 72"/>
                <a:gd name="T100" fmla="*/ 31 w 40"/>
                <a:gd name="T101" fmla="*/ 24 h 72"/>
                <a:gd name="T102" fmla="*/ 26 w 40"/>
                <a:gd name="T103" fmla="*/ 29 h 72"/>
                <a:gd name="T104" fmla="*/ 15 w 40"/>
                <a:gd name="T105" fmla="*/ 29 h 72"/>
                <a:gd name="T106" fmla="*/ 5 w 40"/>
                <a:gd name="T107" fmla="*/ 24 h 72"/>
                <a:gd name="T108" fmla="*/ 5 w 40"/>
                <a:gd name="T109" fmla="*/ 24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83" name="Freeform 206"/>
            <p:cNvSpPr>
              <a:spLocks/>
            </p:cNvSpPr>
            <p:nvPr/>
          </p:nvSpPr>
          <p:spPr bwMode="auto">
            <a:xfrm>
              <a:off x="4331" y="1721"/>
              <a:ext cx="404" cy="249"/>
            </a:xfrm>
            <a:custGeom>
              <a:avLst/>
              <a:gdLst>
                <a:gd name="T0" fmla="*/ 97 w 79"/>
                <a:gd name="T1" fmla="*/ 239 h 51"/>
                <a:gd name="T2" fmla="*/ 281 w 79"/>
                <a:gd name="T3" fmla="*/ 205 h 51"/>
                <a:gd name="T4" fmla="*/ 338 w 79"/>
                <a:gd name="T5" fmla="*/ 195 h 51"/>
                <a:gd name="T6" fmla="*/ 343 w 79"/>
                <a:gd name="T7" fmla="*/ 195 h 51"/>
                <a:gd name="T8" fmla="*/ 343 w 79"/>
                <a:gd name="T9" fmla="*/ 190 h 51"/>
                <a:gd name="T10" fmla="*/ 343 w 79"/>
                <a:gd name="T11" fmla="*/ 186 h 51"/>
                <a:gd name="T12" fmla="*/ 348 w 79"/>
                <a:gd name="T13" fmla="*/ 181 h 51"/>
                <a:gd name="T14" fmla="*/ 358 w 79"/>
                <a:gd name="T15" fmla="*/ 181 h 51"/>
                <a:gd name="T16" fmla="*/ 363 w 79"/>
                <a:gd name="T17" fmla="*/ 181 h 51"/>
                <a:gd name="T18" fmla="*/ 378 w 79"/>
                <a:gd name="T19" fmla="*/ 171 h 51"/>
                <a:gd name="T20" fmla="*/ 378 w 79"/>
                <a:gd name="T21" fmla="*/ 161 h 51"/>
                <a:gd name="T22" fmla="*/ 394 w 79"/>
                <a:gd name="T23" fmla="*/ 151 h 51"/>
                <a:gd name="T24" fmla="*/ 404 w 79"/>
                <a:gd name="T25" fmla="*/ 146 h 51"/>
                <a:gd name="T26" fmla="*/ 404 w 79"/>
                <a:gd name="T27" fmla="*/ 142 h 51"/>
                <a:gd name="T28" fmla="*/ 394 w 79"/>
                <a:gd name="T29" fmla="*/ 137 h 51"/>
                <a:gd name="T30" fmla="*/ 389 w 79"/>
                <a:gd name="T31" fmla="*/ 132 h 51"/>
                <a:gd name="T32" fmla="*/ 384 w 79"/>
                <a:gd name="T33" fmla="*/ 132 h 51"/>
                <a:gd name="T34" fmla="*/ 384 w 79"/>
                <a:gd name="T35" fmla="*/ 127 h 51"/>
                <a:gd name="T36" fmla="*/ 373 w 79"/>
                <a:gd name="T37" fmla="*/ 127 h 51"/>
                <a:gd name="T38" fmla="*/ 373 w 79"/>
                <a:gd name="T39" fmla="*/ 117 h 51"/>
                <a:gd name="T40" fmla="*/ 363 w 79"/>
                <a:gd name="T41" fmla="*/ 117 h 51"/>
                <a:gd name="T42" fmla="*/ 363 w 79"/>
                <a:gd name="T43" fmla="*/ 112 h 51"/>
                <a:gd name="T44" fmla="*/ 363 w 79"/>
                <a:gd name="T45" fmla="*/ 98 h 51"/>
                <a:gd name="T46" fmla="*/ 368 w 79"/>
                <a:gd name="T47" fmla="*/ 98 h 51"/>
                <a:gd name="T48" fmla="*/ 363 w 79"/>
                <a:gd name="T49" fmla="*/ 88 h 51"/>
                <a:gd name="T50" fmla="*/ 358 w 79"/>
                <a:gd name="T51" fmla="*/ 83 h 51"/>
                <a:gd name="T52" fmla="*/ 358 w 79"/>
                <a:gd name="T53" fmla="*/ 83 h 51"/>
                <a:gd name="T54" fmla="*/ 363 w 79"/>
                <a:gd name="T55" fmla="*/ 78 h 51"/>
                <a:gd name="T56" fmla="*/ 368 w 79"/>
                <a:gd name="T57" fmla="*/ 73 h 51"/>
                <a:gd name="T58" fmla="*/ 373 w 79"/>
                <a:gd name="T59" fmla="*/ 59 h 51"/>
                <a:gd name="T60" fmla="*/ 373 w 79"/>
                <a:gd name="T61" fmla="*/ 54 h 51"/>
                <a:gd name="T62" fmla="*/ 378 w 79"/>
                <a:gd name="T63" fmla="*/ 49 h 51"/>
                <a:gd name="T64" fmla="*/ 378 w 79"/>
                <a:gd name="T65" fmla="*/ 44 h 51"/>
                <a:gd name="T66" fmla="*/ 373 w 79"/>
                <a:gd name="T67" fmla="*/ 44 h 51"/>
                <a:gd name="T68" fmla="*/ 358 w 79"/>
                <a:gd name="T69" fmla="*/ 39 h 51"/>
                <a:gd name="T70" fmla="*/ 358 w 79"/>
                <a:gd name="T71" fmla="*/ 39 h 51"/>
                <a:gd name="T72" fmla="*/ 353 w 79"/>
                <a:gd name="T73" fmla="*/ 34 h 51"/>
                <a:gd name="T74" fmla="*/ 353 w 79"/>
                <a:gd name="T75" fmla="*/ 29 h 51"/>
                <a:gd name="T76" fmla="*/ 343 w 79"/>
                <a:gd name="T77" fmla="*/ 15 h 51"/>
                <a:gd name="T78" fmla="*/ 338 w 79"/>
                <a:gd name="T79" fmla="*/ 15 h 51"/>
                <a:gd name="T80" fmla="*/ 338 w 79"/>
                <a:gd name="T81" fmla="*/ 10 h 51"/>
                <a:gd name="T82" fmla="*/ 332 w 79"/>
                <a:gd name="T83" fmla="*/ 10 h 51"/>
                <a:gd name="T84" fmla="*/ 332 w 79"/>
                <a:gd name="T85" fmla="*/ 10 h 51"/>
                <a:gd name="T86" fmla="*/ 332 w 79"/>
                <a:gd name="T87" fmla="*/ 5 h 51"/>
                <a:gd name="T88" fmla="*/ 327 w 79"/>
                <a:gd name="T89" fmla="*/ 0 h 51"/>
                <a:gd name="T90" fmla="*/ 46 w 79"/>
                <a:gd name="T91" fmla="*/ 54 h 51"/>
                <a:gd name="T92" fmla="*/ 41 w 79"/>
                <a:gd name="T93" fmla="*/ 34 h 51"/>
                <a:gd name="T94" fmla="*/ 26 w 79"/>
                <a:gd name="T95" fmla="*/ 49 h 51"/>
                <a:gd name="T96" fmla="*/ 26 w 79"/>
                <a:gd name="T97" fmla="*/ 49 h 51"/>
                <a:gd name="T98" fmla="*/ 20 w 79"/>
                <a:gd name="T99" fmla="*/ 44 h 51"/>
                <a:gd name="T100" fmla="*/ 20 w 79"/>
                <a:gd name="T101" fmla="*/ 44 h 51"/>
                <a:gd name="T102" fmla="*/ 15 w 79"/>
                <a:gd name="T103" fmla="*/ 54 h 51"/>
                <a:gd name="T104" fmla="*/ 5 w 79"/>
                <a:gd name="T105" fmla="*/ 63 h 51"/>
                <a:gd name="T106" fmla="*/ 0 w 79"/>
                <a:gd name="T107" fmla="*/ 68 h 51"/>
                <a:gd name="T108" fmla="*/ 20 w 79"/>
                <a:gd name="T109" fmla="*/ 176 h 51"/>
                <a:gd name="T110" fmla="*/ 31 w 79"/>
                <a:gd name="T111" fmla="*/ 249 h 51"/>
                <a:gd name="T112" fmla="*/ 97 w 79"/>
                <a:gd name="T113" fmla="*/ 239 h 51"/>
                <a:gd name="T114" fmla="*/ 97 w 79"/>
                <a:gd name="T115" fmla="*/ 239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84" name="Freeform 207"/>
            <p:cNvSpPr>
              <a:spLocks/>
            </p:cNvSpPr>
            <p:nvPr/>
          </p:nvSpPr>
          <p:spPr bwMode="auto">
            <a:xfrm>
              <a:off x="4197" y="1970"/>
              <a:ext cx="523" cy="287"/>
            </a:xfrm>
            <a:custGeom>
              <a:avLst/>
              <a:gdLst>
                <a:gd name="T0" fmla="*/ 159 w 102"/>
                <a:gd name="T1" fmla="*/ 268 h 59"/>
                <a:gd name="T2" fmla="*/ 133 w 102"/>
                <a:gd name="T3" fmla="*/ 272 h 59"/>
                <a:gd name="T4" fmla="*/ 113 w 102"/>
                <a:gd name="T5" fmla="*/ 272 h 59"/>
                <a:gd name="T6" fmla="*/ 26 w 102"/>
                <a:gd name="T7" fmla="*/ 272 h 59"/>
                <a:gd name="T8" fmla="*/ 46 w 102"/>
                <a:gd name="T9" fmla="*/ 253 h 59"/>
                <a:gd name="T10" fmla="*/ 51 w 102"/>
                <a:gd name="T11" fmla="*/ 238 h 59"/>
                <a:gd name="T12" fmla="*/ 97 w 102"/>
                <a:gd name="T13" fmla="*/ 195 h 59"/>
                <a:gd name="T14" fmla="*/ 108 w 102"/>
                <a:gd name="T15" fmla="*/ 214 h 59"/>
                <a:gd name="T16" fmla="*/ 138 w 102"/>
                <a:gd name="T17" fmla="*/ 214 h 59"/>
                <a:gd name="T18" fmla="*/ 149 w 102"/>
                <a:gd name="T19" fmla="*/ 209 h 59"/>
                <a:gd name="T20" fmla="*/ 174 w 102"/>
                <a:gd name="T21" fmla="*/ 204 h 59"/>
                <a:gd name="T22" fmla="*/ 185 w 102"/>
                <a:gd name="T23" fmla="*/ 199 h 59"/>
                <a:gd name="T24" fmla="*/ 215 w 102"/>
                <a:gd name="T25" fmla="*/ 175 h 59"/>
                <a:gd name="T26" fmla="*/ 226 w 102"/>
                <a:gd name="T27" fmla="*/ 136 h 59"/>
                <a:gd name="T28" fmla="*/ 251 w 102"/>
                <a:gd name="T29" fmla="*/ 88 h 59"/>
                <a:gd name="T30" fmla="*/ 267 w 102"/>
                <a:gd name="T31" fmla="*/ 92 h 59"/>
                <a:gd name="T32" fmla="*/ 282 w 102"/>
                <a:gd name="T33" fmla="*/ 58 h 59"/>
                <a:gd name="T34" fmla="*/ 303 w 102"/>
                <a:gd name="T35" fmla="*/ 49 h 59"/>
                <a:gd name="T36" fmla="*/ 313 w 102"/>
                <a:gd name="T37" fmla="*/ 24 h 59"/>
                <a:gd name="T38" fmla="*/ 313 w 102"/>
                <a:gd name="T39" fmla="*/ 5 h 59"/>
                <a:gd name="T40" fmla="*/ 349 w 102"/>
                <a:gd name="T41" fmla="*/ 19 h 59"/>
                <a:gd name="T42" fmla="*/ 359 w 102"/>
                <a:gd name="T43" fmla="*/ 5 h 59"/>
                <a:gd name="T44" fmla="*/ 374 w 102"/>
                <a:gd name="T45" fmla="*/ 10 h 59"/>
                <a:gd name="T46" fmla="*/ 390 w 102"/>
                <a:gd name="T47" fmla="*/ 19 h 59"/>
                <a:gd name="T48" fmla="*/ 410 w 102"/>
                <a:gd name="T49" fmla="*/ 39 h 59"/>
                <a:gd name="T50" fmla="*/ 395 w 102"/>
                <a:gd name="T51" fmla="*/ 68 h 59"/>
                <a:gd name="T52" fmla="*/ 415 w 102"/>
                <a:gd name="T53" fmla="*/ 73 h 59"/>
                <a:gd name="T54" fmla="*/ 431 w 102"/>
                <a:gd name="T55" fmla="*/ 83 h 59"/>
                <a:gd name="T56" fmla="*/ 446 w 102"/>
                <a:gd name="T57" fmla="*/ 88 h 59"/>
                <a:gd name="T58" fmla="*/ 477 w 102"/>
                <a:gd name="T59" fmla="*/ 97 h 59"/>
                <a:gd name="T60" fmla="*/ 477 w 102"/>
                <a:gd name="T61" fmla="*/ 112 h 59"/>
                <a:gd name="T62" fmla="*/ 472 w 102"/>
                <a:gd name="T63" fmla="*/ 126 h 59"/>
                <a:gd name="T64" fmla="*/ 487 w 102"/>
                <a:gd name="T65" fmla="*/ 141 h 59"/>
                <a:gd name="T66" fmla="*/ 477 w 102"/>
                <a:gd name="T67" fmla="*/ 146 h 59"/>
                <a:gd name="T68" fmla="*/ 482 w 102"/>
                <a:gd name="T69" fmla="*/ 151 h 59"/>
                <a:gd name="T70" fmla="*/ 472 w 102"/>
                <a:gd name="T71" fmla="*/ 156 h 59"/>
                <a:gd name="T72" fmla="*/ 482 w 102"/>
                <a:gd name="T73" fmla="*/ 161 h 59"/>
                <a:gd name="T74" fmla="*/ 482 w 102"/>
                <a:gd name="T75" fmla="*/ 175 h 59"/>
                <a:gd name="T76" fmla="*/ 472 w 102"/>
                <a:gd name="T77" fmla="*/ 175 h 59"/>
                <a:gd name="T78" fmla="*/ 492 w 102"/>
                <a:gd name="T79" fmla="*/ 180 h 59"/>
                <a:gd name="T80" fmla="*/ 513 w 102"/>
                <a:gd name="T81" fmla="*/ 175 h 59"/>
                <a:gd name="T82" fmla="*/ 518 w 102"/>
                <a:gd name="T83" fmla="*/ 204 h 59"/>
                <a:gd name="T84" fmla="*/ 518 w 102"/>
                <a:gd name="T85" fmla="*/ 209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grpSp>
          <p:nvGrpSpPr>
            <p:cNvPr id="7" name="Group 208"/>
            <p:cNvGrpSpPr>
              <a:grpSpLocks/>
            </p:cNvGrpSpPr>
            <p:nvPr/>
          </p:nvGrpSpPr>
          <p:grpSpPr bwMode="auto">
            <a:xfrm>
              <a:off x="2552" y="1262"/>
              <a:ext cx="2199" cy="1942"/>
              <a:chOff x="2552" y="1262"/>
              <a:chExt cx="2199" cy="1942"/>
            </a:xfrm>
          </p:grpSpPr>
          <p:sp>
            <p:nvSpPr>
              <p:cNvPr id="32903" name="Freeform 209"/>
              <p:cNvSpPr>
                <a:spLocks/>
              </p:cNvSpPr>
              <p:nvPr/>
            </p:nvSpPr>
            <p:spPr bwMode="auto">
              <a:xfrm>
                <a:off x="2843" y="1262"/>
                <a:ext cx="457" cy="269"/>
              </a:xfrm>
              <a:custGeom>
                <a:avLst/>
                <a:gdLst>
                  <a:gd name="T0" fmla="*/ 0 w 89"/>
                  <a:gd name="T1" fmla="*/ 249 h 55"/>
                  <a:gd name="T2" fmla="*/ 26 w 89"/>
                  <a:gd name="T3" fmla="*/ 0 h 55"/>
                  <a:gd name="T4" fmla="*/ 226 w 89"/>
                  <a:gd name="T5" fmla="*/ 15 h 55"/>
                  <a:gd name="T6" fmla="*/ 421 w 89"/>
                  <a:gd name="T7" fmla="*/ 20 h 55"/>
                  <a:gd name="T8" fmla="*/ 421 w 89"/>
                  <a:gd name="T9" fmla="*/ 24 h 55"/>
                  <a:gd name="T10" fmla="*/ 426 w 89"/>
                  <a:gd name="T11" fmla="*/ 44 h 55"/>
                  <a:gd name="T12" fmla="*/ 426 w 89"/>
                  <a:gd name="T13" fmla="*/ 49 h 55"/>
                  <a:gd name="T14" fmla="*/ 421 w 89"/>
                  <a:gd name="T15" fmla="*/ 64 h 55"/>
                  <a:gd name="T16" fmla="*/ 421 w 89"/>
                  <a:gd name="T17" fmla="*/ 88 h 55"/>
                  <a:gd name="T18" fmla="*/ 431 w 89"/>
                  <a:gd name="T19" fmla="*/ 112 h 55"/>
                  <a:gd name="T20" fmla="*/ 436 w 89"/>
                  <a:gd name="T21" fmla="*/ 122 h 55"/>
                  <a:gd name="T22" fmla="*/ 442 w 89"/>
                  <a:gd name="T23" fmla="*/ 147 h 55"/>
                  <a:gd name="T24" fmla="*/ 442 w 89"/>
                  <a:gd name="T25" fmla="*/ 186 h 55"/>
                  <a:gd name="T26" fmla="*/ 447 w 89"/>
                  <a:gd name="T27" fmla="*/ 196 h 55"/>
                  <a:gd name="T28" fmla="*/ 447 w 89"/>
                  <a:gd name="T29" fmla="*/ 210 h 55"/>
                  <a:gd name="T30" fmla="*/ 447 w 89"/>
                  <a:gd name="T31" fmla="*/ 215 h 55"/>
                  <a:gd name="T32" fmla="*/ 457 w 89"/>
                  <a:gd name="T33" fmla="*/ 249 h 55"/>
                  <a:gd name="T34" fmla="*/ 457 w 89"/>
                  <a:gd name="T35" fmla="*/ 259 h 55"/>
                  <a:gd name="T36" fmla="*/ 457 w 89"/>
                  <a:gd name="T37" fmla="*/ 269 h 55"/>
                  <a:gd name="T38" fmla="*/ 0 w 89"/>
                  <a:gd name="T39" fmla="*/ 249 h 55"/>
                  <a:gd name="T40" fmla="*/ 0 w 89"/>
                  <a:gd name="T41" fmla="*/ 249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FFCE85"/>
              </a:solidFill>
              <a:ln w="12700" cmpd="sng">
                <a:solidFill>
                  <a:schemeClr val="tx1"/>
                </a:solidFill>
                <a:prstDash val="solid"/>
                <a:round/>
                <a:headEnd/>
                <a:tailEnd/>
              </a:ln>
            </p:spPr>
            <p:txBody>
              <a:bodyPr>
                <a:prstTxWarp prst="textNoShape">
                  <a:avLst/>
                </a:prstTxWarp>
              </a:bodyPr>
              <a:lstStyle/>
              <a:p>
                <a:endParaRPr lang="en-US"/>
              </a:p>
            </p:txBody>
          </p:sp>
          <p:sp>
            <p:nvSpPr>
              <p:cNvPr id="32904" name="Freeform 210"/>
              <p:cNvSpPr>
                <a:spLocks/>
              </p:cNvSpPr>
              <p:nvPr/>
            </p:nvSpPr>
            <p:spPr bwMode="auto">
              <a:xfrm>
                <a:off x="2807" y="1760"/>
                <a:ext cx="571" cy="268"/>
              </a:xfrm>
              <a:custGeom>
                <a:avLst/>
                <a:gdLst>
                  <a:gd name="T0" fmla="*/ 0 w 111"/>
                  <a:gd name="T1" fmla="*/ 166 h 55"/>
                  <a:gd name="T2" fmla="*/ 15 w 111"/>
                  <a:gd name="T3" fmla="*/ 0 h 55"/>
                  <a:gd name="T4" fmla="*/ 370 w 111"/>
                  <a:gd name="T5" fmla="*/ 15 h 55"/>
                  <a:gd name="T6" fmla="*/ 381 w 111"/>
                  <a:gd name="T7" fmla="*/ 29 h 55"/>
                  <a:gd name="T8" fmla="*/ 391 w 111"/>
                  <a:gd name="T9" fmla="*/ 29 h 55"/>
                  <a:gd name="T10" fmla="*/ 401 w 111"/>
                  <a:gd name="T11" fmla="*/ 24 h 55"/>
                  <a:gd name="T12" fmla="*/ 406 w 111"/>
                  <a:gd name="T13" fmla="*/ 29 h 55"/>
                  <a:gd name="T14" fmla="*/ 412 w 111"/>
                  <a:gd name="T15" fmla="*/ 44 h 55"/>
                  <a:gd name="T16" fmla="*/ 422 w 111"/>
                  <a:gd name="T17" fmla="*/ 44 h 55"/>
                  <a:gd name="T18" fmla="*/ 427 w 111"/>
                  <a:gd name="T19" fmla="*/ 44 h 55"/>
                  <a:gd name="T20" fmla="*/ 437 w 111"/>
                  <a:gd name="T21" fmla="*/ 34 h 55"/>
                  <a:gd name="T22" fmla="*/ 448 w 111"/>
                  <a:gd name="T23" fmla="*/ 34 h 55"/>
                  <a:gd name="T24" fmla="*/ 458 w 111"/>
                  <a:gd name="T25" fmla="*/ 39 h 55"/>
                  <a:gd name="T26" fmla="*/ 484 w 111"/>
                  <a:gd name="T27" fmla="*/ 54 h 55"/>
                  <a:gd name="T28" fmla="*/ 499 w 111"/>
                  <a:gd name="T29" fmla="*/ 63 h 55"/>
                  <a:gd name="T30" fmla="*/ 499 w 111"/>
                  <a:gd name="T31" fmla="*/ 73 h 55"/>
                  <a:gd name="T32" fmla="*/ 509 w 111"/>
                  <a:gd name="T33" fmla="*/ 78 h 55"/>
                  <a:gd name="T34" fmla="*/ 509 w 111"/>
                  <a:gd name="T35" fmla="*/ 83 h 55"/>
                  <a:gd name="T36" fmla="*/ 504 w 111"/>
                  <a:gd name="T37" fmla="*/ 93 h 55"/>
                  <a:gd name="T38" fmla="*/ 509 w 111"/>
                  <a:gd name="T39" fmla="*/ 102 h 55"/>
                  <a:gd name="T40" fmla="*/ 514 w 111"/>
                  <a:gd name="T41" fmla="*/ 117 h 55"/>
                  <a:gd name="T42" fmla="*/ 520 w 111"/>
                  <a:gd name="T43" fmla="*/ 122 h 55"/>
                  <a:gd name="T44" fmla="*/ 520 w 111"/>
                  <a:gd name="T45" fmla="*/ 127 h 55"/>
                  <a:gd name="T46" fmla="*/ 520 w 111"/>
                  <a:gd name="T47" fmla="*/ 136 h 55"/>
                  <a:gd name="T48" fmla="*/ 530 w 111"/>
                  <a:gd name="T49" fmla="*/ 141 h 55"/>
                  <a:gd name="T50" fmla="*/ 535 w 111"/>
                  <a:gd name="T51" fmla="*/ 146 h 55"/>
                  <a:gd name="T52" fmla="*/ 530 w 111"/>
                  <a:gd name="T53" fmla="*/ 156 h 55"/>
                  <a:gd name="T54" fmla="*/ 530 w 111"/>
                  <a:gd name="T55" fmla="*/ 166 h 55"/>
                  <a:gd name="T56" fmla="*/ 540 w 111"/>
                  <a:gd name="T57" fmla="*/ 171 h 55"/>
                  <a:gd name="T58" fmla="*/ 540 w 111"/>
                  <a:gd name="T59" fmla="*/ 180 h 55"/>
                  <a:gd name="T60" fmla="*/ 535 w 111"/>
                  <a:gd name="T61" fmla="*/ 185 h 55"/>
                  <a:gd name="T62" fmla="*/ 540 w 111"/>
                  <a:gd name="T63" fmla="*/ 190 h 55"/>
                  <a:gd name="T64" fmla="*/ 545 w 111"/>
                  <a:gd name="T65" fmla="*/ 200 h 55"/>
                  <a:gd name="T66" fmla="*/ 540 w 111"/>
                  <a:gd name="T67" fmla="*/ 205 h 55"/>
                  <a:gd name="T68" fmla="*/ 545 w 111"/>
                  <a:gd name="T69" fmla="*/ 214 h 55"/>
                  <a:gd name="T70" fmla="*/ 545 w 111"/>
                  <a:gd name="T71" fmla="*/ 219 h 55"/>
                  <a:gd name="T72" fmla="*/ 550 w 111"/>
                  <a:gd name="T73" fmla="*/ 224 h 55"/>
                  <a:gd name="T74" fmla="*/ 556 w 111"/>
                  <a:gd name="T75" fmla="*/ 234 h 55"/>
                  <a:gd name="T76" fmla="*/ 561 w 111"/>
                  <a:gd name="T77" fmla="*/ 244 h 55"/>
                  <a:gd name="T78" fmla="*/ 571 w 111"/>
                  <a:gd name="T79" fmla="*/ 253 h 55"/>
                  <a:gd name="T80" fmla="*/ 571 w 111"/>
                  <a:gd name="T81" fmla="*/ 258 h 55"/>
                  <a:gd name="T82" fmla="*/ 571 w 111"/>
                  <a:gd name="T83" fmla="*/ 263 h 55"/>
                  <a:gd name="T84" fmla="*/ 571 w 111"/>
                  <a:gd name="T85" fmla="*/ 268 h 55"/>
                  <a:gd name="T86" fmla="*/ 129 w 111"/>
                  <a:gd name="T87" fmla="*/ 258 h 55"/>
                  <a:gd name="T88" fmla="*/ 134 w 111"/>
                  <a:gd name="T89" fmla="*/ 175 h 55"/>
                  <a:gd name="T90" fmla="*/ 0 w 111"/>
                  <a:gd name="T91" fmla="*/ 166 h 55"/>
                  <a:gd name="T92" fmla="*/ 0 w 111"/>
                  <a:gd name="T93" fmla="*/ 166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FFCE85"/>
              </a:solidFill>
              <a:ln w="12700" cmpd="sng">
                <a:solidFill>
                  <a:schemeClr val="tx1"/>
                </a:solidFill>
                <a:prstDash val="solid"/>
                <a:round/>
                <a:headEnd/>
                <a:tailEnd/>
              </a:ln>
            </p:spPr>
            <p:txBody>
              <a:bodyPr>
                <a:prstTxWarp prst="textNoShape">
                  <a:avLst/>
                </a:prstTxWarp>
              </a:bodyPr>
              <a:lstStyle/>
              <a:p>
                <a:endParaRPr lang="en-US"/>
              </a:p>
            </p:txBody>
          </p:sp>
          <p:sp>
            <p:nvSpPr>
              <p:cNvPr id="32905" name="Freeform 211"/>
              <p:cNvSpPr>
                <a:spLocks/>
              </p:cNvSpPr>
              <p:nvPr/>
            </p:nvSpPr>
            <p:spPr bwMode="auto">
              <a:xfrm>
                <a:off x="2848" y="2262"/>
                <a:ext cx="595" cy="293"/>
              </a:xfrm>
              <a:custGeom>
                <a:avLst/>
                <a:gdLst>
                  <a:gd name="T0" fmla="*/ 72 w 116"/>
                  <a:gd name="T1" fmla="*/ 5 h 60"/>
                  <a:gd name="T2" fmla="*/ 0 w 116"/>
                  <a:gd name="T3" fmla="*/ 44 h 60"/>
                  <a:gd name="T4" fmla="*/ 205 w 116"/>
                  <a:gd name="T5" fmla="*/ 215 h 60"/>
                  <a:gd name="T6" fmla="*/ 215 w 116"/>
                  <a:gd name="T7" fmla="*/ 220 h 60"/>
                  <a:gd name="T8" fmla="*/ 231 w 116"/>
                  <a:gd name="T9" fmla="*/ 234 h 60"/>
                  <a:gd name="T10" fmla="*/ 246 w 116"/>
                  <a:gd name="T11" fmla="*/ 230 h 60"/>
                  <a:gd name="T12" fmla="*/ 256 w 116"/>
                  <a:gd name="T13" fmla="*/ 234 h 60"/>
                  <a:gd name="T14" fmla="*/ 262 w 116"/>
                  <a:gd name="T15" fmla="*/ 244 h 60"/>
                  <a:gd name="T16" fmla="*/ 282 w 116"/>
                  <a:gd name="T17" fmla="*/ 249 h 60"/>
                  <a:gd name="T18" fmla="*/ 292 w 116"/>
                  <a:gd name="T19" fmla="*/ 254 h 60"/>
                  <a:gd name="T20" fmla="*/ 303 w 116"/>
                  <a:gd name="T21" fmla="*/ 249 h 60"/>
                  <a:gd name="T22" fmla="*/ 313 w 116"/>
                  <a:gd name="T23" fmla="*/ 259 h 60"/>
                  <a:gd name="T24" fmla="*/ 333 w 116"/>
                  <a:gd name="T25" fmla="*/ 259 h 60"/>
                  <a:gd name="T26" fmla="*/ 344 w 116"/>
                  <a:gd name="T27" fmla="*/ 269 h 60"/>
                  <a:gd name="T28" fmla="*/ 349 w 116"/>
                  <a:gd name="T29" fmla="*/ 278 h 60"/>
                  <a:gd name="T30" fmla="*/ 364 w 116"/>
                  <a:gd name="T31" fmla="*/ 273 h 60"/>
                  <a:gd name="T32" fmla="*/ 385 w 116"/>
                  <a:gd name="T33" fmla="*/ 283 h 60"/>
                  <a:gd name="T34" fmla="*/ 395 w 116"/>
                  <a:gd name="T35" fmla="*/ 278 h 60"/>
                  <a:gd name="T36" fmla="*/ 405 w 116"/>
                  <a:gd name="T37" fmla="*/ 278 h 60"/>
                  <a:gd name="T38" fmla="*/ 405 w 116"/>
                  <a:gd name="T39" fmla="*/ 293 h 60"/>
                  <a:gd name="T40" fmla="*/ 410 w 116"/>
                  <a:gd name="T41" fmla="*/ 283 h 60"/>
                  <a:gd name="T42" fmla="*/ 421 w 116"/>
                  <a:gd name="T43" fmla="*/ 273 h 60"/>
                  <a:gd name="T44" fmla="*/ 426 w 116"/>
                  <a:gd name="T45" fmla="*/ 278 h 60"/>
                  <a:gd name="T46" fmla="*/ 436 w 116"/>
                  <a:gd name="T47" fmla="*/ 283 h 60"/>
                  <a:gd name="T48" fmla="*/ 446 w 116"/>
                  <a:gd name="T49" fmla="*/ 278 h 60"/>
                  <a:gd name="T50" fmla="*/ 446 w 116"/>
                  <a:gd name="T51" fmla="*/ 283 h 60"/>
                  <a:gd name="T52" fmla="*/ 462 w 116"/>
                  <a:gd name="T53" fmla="*/ 293 h 60"/>
                  <a:gd name="T54" fmla="*/ 477 w 116"/>
                  <a:gd name="T55" fmla="*/ 283 h 60"/>
                  <a:gd name="T56" fmla="*/ 508 w 116"/>
                  <a:gd name="T57" fmla="*/ 273 h 60"/>
                  <a:gd name="T58" fmla="*/ 518 w 116"/>
                  <a:gd name="T59" fmla="*/ 273 h 60"/>
                  <a:gd name="T60" fmla="*/ 544 w 116"/>
                  <a:gd name="T61" fmla="*/ 273 h 60"/>
                  <a:gd name="T62" fmla="*/ 580 w 116"/>
                  <a:gd name="T63" fmla="*/ 288 h 60"/>
                  <a:gd name="T64" fmla="*/ 590 w 116"/>
                  <a:gd name="T65" fmla="*/ 293 h 60"/>
                  <a:gd name="T66" fmla="*/ 595 w 116"/>
                  <a:gd name="T67" fmla="*/ 151 h 60"/>
                  <a:gd name="T68" fmla="*/ 585 w 116"/>
                  <a:gd name="T69" fmla="*/ 15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FFCE85"/>
              </a:solidFill>
              <a:ln w="12700" cmpd="sng">
                <a:solidFill>
                  <a:schemeClr val="tx1"/>
                </a:solidFill>
                <a:prstDash val="solid"/>
                <a:round/>
                <a:headEnd/>
                <a:tailEnd/>
              </a:ln>
            </p:spPr>
            <p:txBody>
              <a:bodyPr>
                <a:prstTxWarp prst="textNoShape">
                  <a:avLst/>
                </a:prstTxWarp>
              </a:bodyPr>
              <a:lstStyle/>
              <a:p>
                <a:endParaRPr lang="en-US"/>
              </a:p>
            </p:txBody>
          </p:sp>
          <p:sp>
            <p:nvSpPr>
              <p:cNvPr id="32906" name="Freeform 212"/>
              <p:cNvSpPr>
                <a:spLocks/>
              </p:cNvSpPr>
              <p:nvPr/>
            </p:nvSpPr>
            <p:spPr bwMode="auto">
              <a:xfrm>
                <a:off x="3296" y="1726"/>
                <a:ext cx="420" cy="263"/>
              </a:xfrm>
              <a:custGeom>
                <a:avLst/>
                <a:gdLst>
                  <a:gd name="T0" fmla="*/ 338 w 82"/>
                  <a:gd name="T1" fmla="*/ 0 h 54"/>
                  <a:gd name="T2" fmla="*/ 348 w 82"/>
                  <a:gd name="T3" fmla="*/ 19 h 54"/>
                  <a:gd name="T4" fmla="*/ 343 w 82"/>
                  <a:gd name="T5" fmla="*/ 29 h 54"/>
                  <a:gd name="T6" fmla="*/ 353 w 82"/>
                  <a:gd name="T7" fmla="*/ 63 h 54"/>
                  <a:gd name="T8" fmla="*/ 379 w 82"/>
                  <a:gd name="T9" fmla="*/ 78 h 54"/>
                  <a:gd name="T10" fmla="*/ 384 w 82"/>
                  <a:gd name="T11" fmla="*/ 88 h 54"/>
                  <a:gd name="T12" fmla="*/ 400 w 82"/>
                  <a:gd name="T13" fmla="*/ 102 h 54"/>
                  <a:gd name="T14" fmla="*/ 420 w 82"/>
                  <a:gd name="T15" fmla="*/ 127 h 54"/>
                  <a:gd name="T16" fmla="*/ 410 w 82"/>
                  <a:gd name="T17" fmla="*/ 141 h 54"/>
                  <a:gd name="T18" fmla="*/ 410 w 82"/>
                  <a:gd name="T19" fmla="*/ 151 h 54"/>
                  <a:gd name="T20" fmla="*/ 384 w 82"/>
                  <a:gd name="T21" fmla="*/ 166 h 54"/>
                  <a:gd name="T22" fmla="*/ 369 w 82"/>
                  <a:gd name="T23" fmla="*/ 170 h 54"/>
                  <a:gd name="T24" fmla="*/ 359 w 82"/>
                  <a:gd name="T25" fmla="*/ 185 h 54"/>
                  <a:gd name="T26" fmla="*/ 369 w 82"/>
                  <a:gd name="T27" fmla="*/ 200 h 54"/>
                  <a:gd name="T28" fmla="*/ 369 w 82"/>
                  <a:gd name="T29" fmla="*/ 214 h 54"/>
                  <a:gd name="T30" fmla="*/ 348 w 82"/>
                  <a:gd name="T31" fmla="*/ 244 h 54"/>
                  <a:gd name="T32" fmla="*/ 343 w 82"/>
                  <a:gd name="T33" fmla="*/ 258 h 54"/>
                  <a:gd name="T34" fmla="*/ 323 w 82"/>
                  <a:gd name="T35" fmla="*/ 244 h 54"/>
                  <a:gd name="T36" fmla="*/ 56 w 82"/>
                  <a:gd name="T37" fmla="*/ 248 h 54"/>
                  <a:gd name="T38" fmla="*/ 56 w 82"/>
                  <a:gd name="T39" fmla="*/ 234 h 54"/>
                  <a:gd name="T40" fmla="*/ 46 w 82"/>
                  <a:gd name="T41" fmla="*/ 219 h 54"/>
                  <a:gd name="T42" fmla="*/ 51 w 82"/>
                  <a:gd name="T43" fmla="*/ 205 h 54"/>
                  <a:gd name="T44" fmla="*/ 41 w 82"/>
                  <a:gd name="T45" fmla="*/ 190 h 54"/>
                  <a:gd name="T46" fmla="*/ 41 w 82"/>
                  <a:gd name="T47" fmla="*/ 175 h 54"/>
                  <a:gd name="T48" fmla="*/ 31 w 82"/>
                  <a:gd name="T49" fmla="*/ 161 h 54"/>
                  <a:gd name="T50" fmla="*/ 26 w 82"/>
                  <a:gd name="T51" fmla="*/ 151 h 54"/>
                  <a:gd name="T52" fmla="*/ 15 w 82"/>
                  <a:gd name="T53" fmla="*/ 127 h 54"/>
                  <a:gd name="T54" fmla="*/ 20 w 82"/>
                  <a:gd name="T55" fmla="*/ 112 h 54"/>
                  <a:gd name="T56" fmla="*/ 10 w 82"/>
                  <a:gd name="T57" fmla="*/ 97 h 54"/>
                  <a:gd name="T58" fmla="*/ 10 w 82"/>
                  <a:gd name="T59" fmla="*/ 88 h 54"/>
                  <a:gd name="T60" fmla="*/ 10 w 82"/>
                  <a:gd name="T61" fmla="*/ 58 h 54"/>
                  <a:gd name="T62" fmla="*/ 10 w 82"/>
                  <a:gd name="T63" fmla="*/ 49 h 54"/>
                  <a:gd name="T64" fmla="*/ 5 w 82"/>
                  <a:gd name="T65" fmla="*/ 29 h 54"/>
                  <a:gd name="T66" fmla="*/ 5 w 82"/>
                  <a:gd name="T67" fmla="*/ 15 h 54"/>
                  <a:gd name="T68" fmla="*/ 10 w 82"/>
                  <a:gd name="T69" fmla="*/ 10 h 54"/>
                  <a:gd name="T70" fmla="*/ 10 w 82"/>
                  <a:gd name="T71" fmla="*/ 1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FFCE85"/>
              </a:solidFill>
              <a:ln w="12700" cmpd="sng">
                <a:solidFill>
                  <a:schemeClr val="tx1"/>
                </a:solidFill>
                <a:prstDash val="solid"/>
                <a:round/>
                <a:headEnd/>
                <a:tailEnd/>
              </a:ln>
            </p:spPr>
            <p:txBody>
              <a:bodyPr>
                <a:prstTxWarp prst="textNoShape">
                  <a:avLst/>
                </a:prstTxWarp>
              </a:bodyPr>
              <a:lstStyle/>
              <a:p>
                <a:endParaRPr lang="en-US"/>
              </a:p>
            </p:txBody>
          </p:sp>
          <p:sp>
            <p:nvSpPr>
              <p:cNvPr id="32907" name="Freeform 213"/>
              <p:cNvSpPr>
                <a:spLocks/>
              </p:cNvSpPr>
              <p:nvPr/>
            </p:nvSpPr>
            <p:spPr bwMode="auto">
              <a:xfrm>
                <a:off x="3353" y="1970"/>
                <a:ext cx="460" cy="380"/>
              </a:xfrm>
              <a:custGeom>
                <a:avLst/>
                <a:gdLst>
                  <a:gd name="T0" fmla="*/ 388 w 90"/>
                  <a:gd name="T1" fmla="*/ 336 h 78"/>
                  <a:gd name="T2" fmla="*/ 394 w 90"/>
                  <a:gd name="T3" fmla="*/ 346 h 78"/>
                  <a:gd name="T4" fmla="*/ 394 w 90"/>
                  <a:gd name="T5" fmla="*/ 361 h 78"/>
                  <a:gd name="T6" fmla="*/ 378 w 90"/>
                  <a:gd name="T7" fmla="*/ 375 h 78"/>
                  <a:gd name="T8" fmla="*/ 424 w 90"/>
                  <a:gd name="T9" fmla="*/ 380 h 78"/>
                  <a:gd name="T10" fmla="*/ 424 w 90"/>
                  <a:gd name="T11" fmla="*/ 361 h 78"/>
                  <a:gd name="T12" fmla="*/ 434 w 90"/>
                  <a:gd name="T13" fmla="*/ 336 h 78"/>
                  <a:gd name="T14" fmla="*/ 450 w 90"/>
                  <a:gd name="T15" fmla="*/ 326 h 78"/>
                  <a:gd name="T16" fmla="*/ 455 w 90"/>
                  <a:gd name="T17" fmla="*/ 326 h 78"/>
                  <a:gd name="T18" fmla="*/ 460 w 90"/>
                  <a:gd name="T19" fmla="*/ 297 h 78"/>
                  <a:gd name="T20" fmla="*/ 455 w 90"/>
                  <a:gd name="T21" fmla="*/ 292 h 78"/>
                  <a:gd name="T22" fmla="*/ 450 w 90"/>
                  <a:gd name="T23" fmla="*/ 287 h 78"/>
                  <a:gd name="T24" fmla="*/ 445 w 90"/>
                  <a:gd name="T25" fmla="*/ 292 h 78"/>
                  <a:gd name="T26" fmla="*/ 429 w 90"/>
                  <a:gd name="T27" fmla="*/ 273 h 78"/>
                  <a:gd name="T28" fmla="*/ 434 w 90"/>
                  <a:gd name="T29" fmla="*/ 263 h 78"/>
                  <a:gd name="T30" fmla="*/ 429 w 90"/>
                  <a:gd name="T31" fmla="*/ 253 h 78"/>
                  <a:gd name="T32" fmla="*/ 404 w 90"/>
                  <a:gd name="T33" fmla="*/ 224 h 78"/>
                  <a:gd name="T34" fmla="*/ 378 w 90"/>
                  <a:gd name="T35" fmla="*/ 209 h 78"/>
                  <a:gd name="T36" fmla="*/ 363 w 90"/>
                  <a:gd name="T37" fmla="*/ 185 h 78"/>
                  <a:gd name="T38" fmla="*/ 378 w 90"/>
                  <a:gd name="T39" fmla="*/ 166 h 78"/>
                  <a:gd name="T40" fmla="*/ 378 w 90"/>
                  <a:gd name="T41" fmla="*/ 146 h 78"/>
                  <a:gd name="T42" fmla="*/ 358 w 90"/>
                  <a:gd name="T43" fmla="*/ 132 h 78"/>
                  <a:gd name="T44" fmla="*/ 348 w 90"/>
                  <a:gd name="T45" fmla="*/ 141 h 78"/>
                  <a:gd name="T46" fmla="*/ 332 w 90"/>
                  <a:gd name="T47" fmla="*/ 107 h 78"/>
                  <a:gd name="T48" fmla="*/ 307 w 90"/>
                  <a:gd name="T49" fmla="*/ 88 h 78"/>
                  <a:gd name="T50" fmla="*/ 286 w 90"/>
                  <a:gd name="T51" fmla="*/ 63 h 78"/>
                  <a:gd name="T52" fmla="*/ 281 w 90"/>
                  <a:gd name="T53" fmla="*/ 29 h 78"/>
                  <a:gd name="T54" fmla="*/ 281 w 90"/>
                  <a:gd name="T55" fmla="*/ 19 h 78"/>
                  <a:gd name="T56" fmla="*/ 0 w 90"/>
                  <a:gd name="T57" fmla="*/ 10 h 78"/>
                  <a:gd name="T58" fmla="*/ 10 w 90"/>
                  <a:gd name="T59" fmla="*/ 24 h 78"/>
                  <a:gd name="T60" fmla="*/ 26 w 90"/>
                  <a:gd name="T61" fmla="*/ 44 h 78"/>
                  <a:gd name="T62" fmla="*/ 26 w 90"/>
                  <a:gd name="T63" fmla="*/ 54 h 78"/>
                  <a:gd name="T64" fmla="*/ 56 w 90"/>
                  <a:gd name="T65" fmla="*/ 78 h 78"/>
                  <a:gd name="T66" fmla="*/ 46 w 90"/>
                  <a:gd name="T67" fmla="*/ 97 h 78"/>
                  <a:gd name="T68" fmla="*/ 56 w 90"/>
                  <a:gd name="T69" fmla="*/ 107 h 78"/>
                  <a:gd name="T70" fmla="*/ 66 w 90"/>
                  <a:gd name="T71" fmla="*/ 127 h 78"/>
                  <a:gd name="T72" fmla="*/ 77 w 90"/>
                  <a:gd name="T73" fmla="*/ 132 h 78"/>
                  <a:gd name="T74" fmla="*/ 82 w 90"/>
                  <a:gd name="T75" fmla="*/ 351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FFCE85"/>
              </a:solidFill>
              <a:ln w="12700" cmpd="sng">
                <a:solidFill>
                  <a:schemeClr val="tx1"/>
                </a:solidFill>
                <a:prstDash val="solid"/>
                <a:round/>
                <a:headEnd/>
                <a:tailEnd/>
              </a:ln>
            </p:spPr>
            <p:txBody>
              <a:bodyPr>
                <a:prstTxWarp prst="textNoShape">
                  <a:avLst/>
                </a:prstTxWarp>
              </a:bodyPr>
              <a:lstStyle/>
              <a:p>
                <a:endParaRPr lang="en-US"/>
              </a:p>
            </p:txBody>
          </p:sp>
          <p:sp>
            <p:nvSpPr>
              <p:cNvPr id="32908" name="Freeform 214"/>
              <p:cNvSpPr>
                <a:spLocks/>
              </p:cNvSpPr>
              <p:nvPr/>
            </p:nvSpPr>
            <p:spPr bwMode="auto">
              <a:xfrm>
                <a:off x="3787" y="2057"/>
                <a:ext cx="509" cy="249"/>
              </a:xfrm>
              <a:custGeom>
                <a:avLst/>
                <a:gdLst>
                  <a:gd name="T0" fmla="*/ 103 w 99"/>
                  <a:gd name="T1" fmla="*/ 239 h 51"/>
                  <a:gd name="T2" fmla="*/ 98 w 99"/>
                  <a:gd name="T3" fmla="*/ 229 h 51"/>
                  <a:gd name="T4" fmla="*/ 113 w 99"/>
                  <a:gd name="T5" fmla="*/ 229 h 51"/>
                  <a:gd name="T6" fmla="*/ 411 w 99"/>
                  <a:gd name="T7" fmla="*/ 200 h 51"/>
                  <a:gd name="T8" fmla="*/ 437 w 99"/>
                  <a:gd name="T9" fmla="*/ 186 h 51"/>
                  <a:gd name="T10" fmla="*/ 458 w 99"/>
                  <a:gd name="T11" fmla="*/ 171 h 51"/>
                  <a:gd name="T12" fmla="*/ 458 w 99"/>
                  <a:gd name="T13" fmla="*/ 161 h 51"/>
                  <a:gd name="T14" fmla="*/ 463 w 99"/>
                  <a:gd name="T15" fmla="*/ 151 h 51"/>
                  <a:gd name="T16" fmla="*/ 509 w 99"/>
                  <a:gd name="T17" fmla="*/ 112 h 51"/>
                  <a:gd name="T18" fmla="*/ 504 w 99"/>
                  <a:gd name="T19" fmla="*/ 107 h 51"/>
                  <a:gd name="T20" fmla="*/ 499 w 99"/>
                  <a:gd name="T21" fmla="*/ 103 h 51"/>
                  <a:gd name="T22" fmla="*/ 488 w 99"/>
                  <a:gd name="T23" fmla="*/ 98 h 51"/>
                  <a:gd name="T24" fmla="*/ 483 w 99"/>
                  <a:gd name="T25" fmla="*/ 98 h 51"/>
                  <a:gd name="T26" fmla="*/ 463 w 99"/>
                  <a:gd name="T27" fmla="*/ 68 h 51"/>
                  <a:gd name="T28" fmla="*/ 458 w 99"/>
                  <a:gd name="T29" fmla="*/ 59 h 51"/>
                  <a:gd name="T30" fmla="*/ 458 w 99"/>
                  <a:gd name="T31" fmla="*/ 39 h 51"/>
                  <a:gd name="T32" fmla="*/ 447 w 99"/>
                  <a:gd name="T33" fmla="*/ 34 h 51"/>
                  <a:gd name="T34" fmla="*/ 432 w 99"/>
                  <a:gd name="T35" fmla="*/ 20 h 51"/>
                  <a:gd name="T36" fmla="*/ 422 w 99"/>
                  <a:gd name="T37" fmla="*/ 20 h 51"/>
                  <a:gd name="T38" fmla="*/ 416 w 99"/>
                  <a:gd name="T39" fmla="*/ 29 h 51"/>
                  <a:gd name="T40" fmla="*/ 401 w 99"/>
                  <a:gd name="T41" fmla="*/ 29 h 51"/>
                  <a:gd name="T42" fmla="*/ 386 w 99"/>
                  <a:gd name="T43" fmla="*/ 29 h 51"/>
                  <a:gd name="T44" fmla="*/ 365 w 99"/>
                  <a:gd name="T45" fmla="*/ 24 h 51"/>
                  <a:gd name="T46" fmla="*/ 339 w 99"/>
                  <a:gd name="T47" fmla="*/ 20 h 51"/>
                  <a:gd name="T48" fmla="*/ 324 w 99"/>
                  <a:gd name="T49" fmla="*/ 0 h 51"/>
                  <a:gd name="T50" fmla="*/ 314 w 99"/>
                  <a:gd name="T51" fmla="*/ 5 h 51"/>
                  <a:gd name="T52" fmla="*/ 298 w 99"/>
                  <a:gd name="T53" fmla="*/ 0 h 51"/>
                  <a:gd name="T54" fmla="*/ 298 w 99"/>
                  <a:gd name="T55" fmla="*/ 10 h 51"/>
                  <a:gd name="T56" fmla="*/ 298 w 99"/>
                  <a:gd name="T57" fmla="*/ 29 h 51"/>
                  <a:gd name="T58" fmla="*/ 283 w 99"/>
                  <a:gd name="T59" fmla="*/ 39 h 51"/>
                  <a:gd name="T60" fmla="*/ 262 w 99"/>
                  <a:gd name="T61" fmla="*/ 39 h 51"/>
                  <a:gd name="T62" fmla="*/ 237 w 99"/>
                  <a:gd name="T63" fmla="*/ 88 h 51"/>
                  <a:gd name="T64" fmla="*/ 216 w 99"/>
                  <a:gd name="T65" fmla="*/ 103 h 51"/>
                  <a:gd name="T66" fmla="*/ 201 w 99"/>
                  <a:gd name="T67" fmla="*/ 93 h 51"/>
                  <a:gd name="T68" fmla="*/ 190 w 99"/>
                  <a:gd name="T69" fmla="*/ 117 h 51"/>
                  <a:gd name="T70" fmla="*/ 180 w 99"/>
                  <a:gd name="T71" fmla="*/ 117 h 51"/>
                  <a:gd name="T72" fmla="*/ 165 w 99"/>
                  <a:gd name="T73" fmla="*/ 112 h 51"/>
                  <a:gd name="T74" fmla="*/ 154 w 99"/>
                  <a:gd name="T75" fmla="*/ 127 h 51"/>
                  <a:gd name="T76" fmla="*/ 134 w 99"/>
                  <a:gd name="T77" fmla="*/ 117 h 51"/>
                  <a:gd name="T78" fmla="*/ 103 w 99"/>
                  <a:gd name="T79" fmla="*/ 122 h 51"/>
                  <a:gd name="T80" fmla="*/ 103 w 99"/>
                  <a:gd name="T81" fmla="*/ 132 h 51"/>
                  <a:gd name="T82" fmla="*/ 93 w 99"/>
                  <a:gd name="T83" fmla="*/ 132 h 51"/>
                  <a:gd name="T84" fmla="*/ 93 w 99"/>
                  <a:gd name="T85" fmla="*/ 132 h 51"/>
                  <a:gd name="T86" fmla="*/ 87 w 99"/>
                  <a:gd name="T87" fmla="*/ 146 h 51"/>
                  <a:gd name="T88" fmla="*/ 87 w 99"/>
                  <a:gd name="T89" fmla="*/ 146 h 51"/>
                  <a:gd name="T90" fmla="*/ 93 w 99"/>
                  <a:gd name="T91" fmla="*/ 161 h 51"/>
                  <a:gd name="T92" fmla="*/ 62 w 99"/>
                  <a:gd name="T93" fmla="*/ 166 h 51"/>
                  <a:gd name="T94" fmla="*/ 67 w 99"/>
                  <a:gd name="T95" fmla="*/ 195 h 51"/>
                  <a:gd name="T96" fmla="*/ 51 w 99"/>
                  <a:gd name="T97" fmla="*/ 190 h 51"/>
                  <a:gd name="T98" fmla="*/ 31 w 99"/>
                  <a:gd name="T99" fmla="*/ 186 h 51"/>
                  <a:gd name="T100" fmla="*/ 21 w 99"/>
                  <a:gd name="T101" fmla="*/ 205 h 51"/>
                  <a:gd name="T102" fmla="*/ 21 w 99"/>
                  <a:gd name="T103" fmla="*/ 205 h 51"/>
                  <a:gd name="T104" fmla="*/ 26 w 99"/>
                  <a:gd name="T105" fmla="*/ 215 h 51"/>
                  <a:gd name="T106" fmla="*/ 15 w 99"/>
                  <a:gd name="T107" fmla="*/ 239 h 51"/>
                  <a:gd name="T108" fmla="*/ 5 w 99"/>
                  <a:gd name="T109" fmla="*/ 239 h 51"/>
                  <a:gd name="T110" fmla="*/ 0 w 99"/>
                  <a:gd name="T111" fmla="*/ 249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FFCE85"/>
              </a:solidFill>
              <a:ln w="12700" cmpd="sng">
                <a:solidFill>
                  <a:schemeClr val="tx1"/>
                </a:solidFill>
                <a:prstDash val="solid"/>
                <a:round/>
                <a:headEnd/>
                <a:tailEnd/>
              </a:ln>
            </p:spPr>
            <p:txBody>
              <a:bodyPr>
                <a:prstTxWarp prst="textNoShape">
                  <a:avLst/>
                </a:prstTxWarp>
              </a:bodyPr>
              <a:lstStyle/>
              <a:p>
                <a:endParaRPr lang="en-US"/>
              </a:p>
            </p:txBody>
          </p:sp>
          <p:sp>
            <p:nvSpPr>
              <p:cNvPr id="32909" name="Freeform 215"/>
              <p:cNvSpPr>
                <a:spLocks/>
              </p:cNvSpPr>
              <p:nvPr/>
            </p:nvSpPr>
            <p:spPr bwMode="auto">
              <a:xfrm>
                <a:off x="3742" y="2243"/>
                <a:ext cx="568" cy="190"/>
              </a:xfrm>
              <a:custGeom>
                <a:avLst/>
                <a:gdLst>
                  <a:gd name="T0" fmla="*/ 568 w 111"/>
                  <a:gd name="T1" fmla="*/ 0 h 39"/>
                  <a:gd name="T2" fmla="*/ 455 w 111"/>
                  <a:gd name="T3" fmla="*/ 15 h 39"/>
                  <a:gd name="T4" fmla="*/ 445 w 111"/>
                  <a:gd name="T5" fmla="*/ 19 h 39"/>
                  <a:gd name="T6" fmla="*/ 159 w 111"/>
                  <a:gd name="T7" fmla="*/ 44 h 39"/>
                  <a:gd name="T8" fmla="*/ 159 w 111"/>
                  <a:gd name="T9" fmla="*/ 39 h 39"/>
                  <a:gd name="T10" fmla="*/ 143 w 111"/>
                  <a:gd name="T11" fmla="*/ 44 h 39"/>
                  <a:gd name="T12" fmla="*/ 148 w 111"/>
                  <a:gd name="T13" fmla="*/ 49 h 39"/>
                  <a:gd name="T14" fmla="*/ 148 w 111"/>
                  <a:gd name="T15" fmla="*/ 54 h 39"/>
                  <a:gd name="T16" fmla="*/ 46 w 111"/>
                  <a:gd name="T17" fmla="*/ 63 h 39"/>
                  <a:gd name="T18" fmla="*/ 41 w 111"/>
                  <a:gd name="T19" fmla="*/ 73 h 39"/>
                  <a:gd name="T20" fmla="*/ 36 w 111"/>
                  <a:gd name="T21" fmla="*/ 88 h 39"/>
                  <a:gd name="T22" fmla="*/ 41 w 111"/>
                  <a:gd name="T23" fmla="*/ 93 h 39"/>
                  <a:gd name="T24" fmla="*/ 36 w 111"/>
                  <a:gd name="T25" fmla="*/ 107 h 39"/>
                  <a:gd name="T26" fmla="*/ 36 w 111"/>
                  <a:gd name="T27" fmla="*/ 107 h 39"/>
                  <a:gd name="T28" fmla="*/ 36 w 111"/>
                  <a:gd name="T29" fmla="*/ 112 h 39"/>
                  <a:gd name="T30" fmla="*/ 31 w 111"/>
                  <a:gd name="T31" fmla="*/ 122 h 39"/>
                  <a:gd name="T32" fmla="*/ 26 w 111"/>
                  <a:gd name="T33" fmla="*/ 127 h 39"/>
                  <a:gd name="T34" fmla="*/ 20 w 111"/>
                  <a:gd name="T35" fmla="*/ 146 h 39"/>
                  <a:gd name="T36" fmla="*/ 10 w 111"/>
                  <a:gd name="T37" fmla="*/ 156 h 39"/>
                  <a:gd name="T38" fmla="*/ 10 w 111"/>
                  <a:gd name="T39" fmla="*/ 171 h 39"/>
                  <a:gd name="T40" fmla="*/ 10 w 111"/>
                  <a:gd name="T41" fmla="*/ 185 h 39"/>
                  <a:gd name="T42" fmla="*/ 10 w 111"/>
                  <a:gd name="T43" fmla="*/ 185 h 39"/>
                  <a:gd name="T44" fmla="*/ 0 w 111"/>
                  <a:gd name="T45" fmla="*/ 190 h 39"/>
                  <a:gd name="T46" fmla="*/ 148 w 111"/>
                  <a:gd name="T47" fmla="*/ 180 h 39"/>
                  <a:gd name="T48" fmla="*/ 333 w 111"/>
                  <a:gd name="T49" fmla="*/ 166 h 39"/>
                  <a:gd name="T50" fmla="*/ 399 w 111"/>
                  <a:gd name="T51" fmla="*/ 156 h 39"/>
                  <a:gd name="T52" fmla="*/ 404 w 111"/>
                  <a:gd name="T53" fmla="*/ 136 h 39"/>
                  <a:gd name="T54" fmla="*/ 409 w 111"/>
                  <a:gd name="T55" fmla="*/ 136 h 39"/>
                  <a:gd name="T56" fmla="*/ 409 w 111"/>
                  <a:gd name="T57" fmla="*/ 136 h 39"/>
                  <a:gd name="T58" fmla="*/ 414 w 111"/>
                  <a:gd name="T59" fmla="*/ 132 h 39"/>
                  <a:gd name="T60" fmla="*/ 420 w 111"/>
                  <a:gd name="T61" fmla="*/ 127 h 39"/>
                  <a:gd name="T62" fmla="*/ 414 w 111"/>
                  <a:gd name="T63" fmla="*/ 122 h 39"/>
                  <a:gd name="T64" fmla="*/ 420 w 111"/>
                  <a:gd name="T65" fmla="*/ 117 h 39"/>
                  <a:gd name="T66" fmla="*/ 425 w 111"/>
                  <a:gd name="T67" fmla="*/ 112 h 39"/>
                  <a:gd name="T68" fmla="*/ 440 w 111"/>
                  <a:gd name="T69" fmla="*/ 107 h 39"/>
                  <a:gd name="T70" fmla="*/ 455 w 111"/>
                  <a:gd name="T71" fmla="*/ 102 h 39"/>
                  <a:gd name="T72" fmla="*/ 471 w 111"/>
                  <a:gd name="T73" fmla="*/ 88 h 39"/>
                  <a:gd name="T74" fmla="*/ 476 w 111"/>
                  <a:gd name="T75" fmla="*/ 88 h 39"/>
                  <a:gd name="T76" fmla="*/ 486 w 111"/>
                  <a:gd name="T77" fmla="*/ 78 h 39"/>
                  <a:gd name="T78" fmla="*/ 491 w 111"/>
                  <a:gd name="T79" fmla="*/ 68 h 39"/>
                  <a:gd name="T80" fmla="*/ 491 w 111"/>
                  <a:gd name="T81" fmla="*/ 68 h 39"/>
                  <a:gd name="T82" fmla="*/ 496 w 111"/>
                  <a:gd name="T83" fmla="*/ 68 h 39"/>
                  <a:gd name="T84" fmla="*/ 501 w 111"/>
                  <a:gd name="T85" fmla="*/ 68 h 39"/>
                  <a:gd name="T86" fmla="*/ 501 w 111"/>
                  <a:gd name="T87" fmla="*/ 63 h 39"/>
                  <a:gd name="T88" fmla="*/ 507 w 111"/>
                  <a:gd name="T89" fmla="*/ 58 h 39"/>
                  <a:gd name="T90" fmla="*/ 507 w 111"/>
                  <a:gd name="T91" fmla="*/ 58 h 39"/>
                  <a:gd name="T92" fmla="*/ 512 w 111"/>
                  <a:gd name="T93" fmla="*/ 63 h 39"/>
                  <a:gd name="T94" fmla="*/ 517 w 111"/>
                  <a:gd name="T95" fmla="*/ 58 h 39"/>
                  <a:gd name="T96" fmla="*/ 517 w 111"/>
                  <a:gd name="T97" fmla="*/ 58 h 39"/>
                  <a:gd name="T98" fmla="*/ 527 w 111"/>
                  <a:gd name="T99" fmla="*/ 49 h 39"/>
                  <a:gd name="T100" fmla="*/ 532 w 111"/>
                  <a:gd name="T101" fmla="*/ 49 h 39"/>
                  <a:gd name="T102" fmla="*/ 542 w 111"/>
                  <a:gd name="T103" fmla="*/ 49 h 39"/>
                  <a:gd name="T104" fmla="*/ 558 w 111"/>
                  <a:gd name="T105" fmla="*/ 29 h 39"/>
                  <a:gd name="T106" fmla="*/ 563 w 111"/>
                  <a:gd name="T107" fmla="*/ 24 h 39"/>
                  <a:gd name="T108" fmla="*/ 568 w 111"/>
                  <a:gd name="T109" fmla="*/ 19 h 39"/>
                  <a:gd name="T110" fmla="*/ 568 w 111"/>
                  <a:gd name="T111" fmla="*/ 15 h 39"/>
                  <a:gd name="T112" fmla="*/ 568 w 111"/>
                  <a:gd name="T113" fmla="*/ 5 h 39"/>
                  <a:gd name="T114" fmla="*/ 568 w 111"/>
                  <a:gd name="T115" fmla="*/ 0 h 39"/>
                  <a:gd name="T116" fmla="*/ 568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FFCE85"/>
              </a:solidFill>
              <a:ln w="12700" cmpd="sng">
                <a:solidFill>
                  <a:schemeClr val="tx1"/>
                </a:solidFill>
                <a:prstDash val="solid"/>
                <a:round/>
                <a:headEnd/>
                <a:tailEnd/>
              </a:ln>
            </p:spPr>
            <p:txBody>
              <a:bodyPr>
                <a:prstTxWarp prst="textNoShape">
                  <a:avLst/>
                </a:prstTxWarp>
              </a:bodyPr>
              <a:lstStyle/>
              <a:p>
                <a:endParaRPr lang="en-US"/>
              </a:p>
            </p:txBody>
          </p:sp>
          <p:sp>
            <p:nvSpPr>
              <p:cNvPr id="32910" name="Freeform 216"/>
              <p:cNvSpPr>
                <a:spLocks/>
              </p:cNvSpPr>
              <p:nvPr/>
            </p:nvSpPr>
            <p:spPr bwMode="auto">
              <a:xfrm>
                <a:off x="3890" y="2409"/>
                <a:ext cx="266" cy="404"/>
              </a:xfrm>
              <a:custGeom>
                <a:avLst/>
                <a:gdLst>
                  <a:gd name="T0" fmla="*/ 0 w 52"/>
                  <a:gd name="T1" fmla="*/ 15 h 83"/>
                  <a:gd name="T2" fmla="*/ 5 w 52"/>
                  <a:gd name="T3" fmla="*/ 24 h 83"/>
                  <a:gd name="T4" fmla="*/ 0 w 52"/>
                  <a:gd name="T5" fmla="*/ 268 h 83"/>
                  <a:gd name="T6" fmla="*/ 0 w 52"/>
                  <a:gd name="T7" fmla="*/ 277 h 83"/>
                  <a:gd name="T8" fmla="*/ 15 w 52"/>
                  <a:gd name="T9" fmla="*/ 399 h 83"/>
                  <a:gd name="T10" fmla="*/ 20 w 52"/>
                  <a:gd name="T11" fmla="*/ 399 h 83"/>
                  <a:gd name="T12" fmla="*/ 26 w 52"/>
                  <a:gd name="T13" fmla="*/ 394 h 83"/>
                  <a:gd name="T14" fmla="*/ 36 w 52"/>
                  <a:gd name="T15" fmla="*/ 399 h 83"/>
                  <a:gd name="T16" fmla="*/ 41 w 52"/>
                  <a:gd name="T17" fmla="*/ 394 h 83"/>
                  <a:gd name="T18" fmla="*/ 41 w 52"/>
                  <a:gd name="T19" fmla="*/ 375 h 83"/>
                  <a:gd name="T20" fmla="*/ 46 w 52"/>
                  <a:gd name="T21" fmla="*/ 365 h 83"/>
                  <a:gd name="T22" fmla="*/ 51 w 52"/>
                  <a:gd name="T23" fmla="*/ 375 h 83"/>
                  <a:gd name="T24" fmla="*/ 51 w 52"/>
                  <a:gd name="T25" fmla="*/ 380 h 83"/>
                  <a:gd name="T26" fmla="*/ 56 w 52"/>
                  <a:gd name="T27" fmla="*/ 389 h 83"/>
                  <a:gd name="T28" fmla="*/ 67 w 52"/>
                  <a:gd name="T29" fmla="*/ 404 h 83"/>
                  <a:gd name="T30" fmla="*/ 72 w 52"/>
                  <a:gd name="T31" fmla="*/ 404 h 83"/>
                  <a:gd name="T32" fmla="*/ 77 w 52"/>
                  <a:gd name="T33" fmla="*/ 404 h 83"/>
                  <a:gd name="T34" fmla="*/ 87 w 52"/>
                  <a:gd name="T35" fmla="*/ 394 h 83"/>
                  <a:gd name="T36" fmla="*/ 87 w 52"/>
                  <a:gd name="T37" fmla="*/ 394 h 83"/>
                  <a:gd name="T38" fmla="*/ 92 w 52"/>
                  <a:gd name="T39" fmla="*/ 389 h 83"/>
                  <a:gd name="T40" fmla="*/ 92 w 52"/>
                  <a:gd name="T41" fmla="*/ 389 h 83"/>
                  <a:gd name="T42" fmla="*/ 92 w 52"/>
                  <a:gd name="T43" fmla="*/ 385 h 83"/>
                  <a:gd name="T44" fmla="*/ 87 w 52"/>
                  <a:gd name="T45" fmla="*/ 385 h 83"/>
                  <a:gd name="T46" fmla="*/ 87 w 52"/>
                  <a:gd name="T47" fmla="*/ 380 h 83"/>
                  <a:gd name="T48" fmla="*/ 92 w 52"/>
                  <a:gd name="T49" fmla="*/ 375 h 83"/>
                  <a:gd name="T50" fmla="*/ 92 w 52"/>
                  <a:gd name="T51" fmla="*/ 370 h 83"/>
                  <a:gd name="T52" fmla="*/ 82 w 52"/>
                  <a:gd name="T53" fmla="*/ 365 h 83"/>
                  <a:gd name="T54" fmla="*/ 82 w 52"/>
                  <a:gd name="T55" fmla="*/ 365 h 83"/>
                  <a:gd name="T56" fmla="*/ 77 w 52"/>
                  <a:gd name="T57" fmla="*/ 365 h 83"/>
                  <a:gd name="T58" fmla="*/ 72 w 52"/>
                  <a:gd name="T59" fmla="*/ 355 h 83"/>
                  <a:gd name="T60" fmla="*/ 72 w 52"/>
                  <a:gd name="T61" fmla="*/ 350 h 83"/>
                  <a:gd name="T62" fmla="*/ 72 w 52"/>
                  <a:gd name="T63" fmla="*/ 346 h 83"/>
                  <a:gd name="T64" fmla="*/ 72 w 52"/>
                  <a:gd name="T65" fmla="*/ 346 h 83"/>
                  <a:gd name="T66" fmla="*/ 72 w 52"/>
                  <a:gd name="T67" fmla="*/ 341 h 83"/>
                  <a:gd name="T68" fmla="*/ 266 w 52"/>
                  <a:gd name="T69" fmla="*/ 321 h 83"/>
                  <a:gd name="T70" fmla="*/ 266 w 52"/>
                  <a:gd name="T71" fmla="*/ 316 h 83"/>
                  <a:gd name="T72" fmla="*/ 256 w 52"/>
                  <a:gd name="T73" fmla="*/ 307 h 83"/>
                  <a:gd name="T74" fmla="*/ 256 w 52"/>
                  <a:gd name="T75" fmla="*/ 282 h 83"/>
                  <a:gd name="T76" fmla="*/ 246 w 52"/>
                  <a:gd name="T77" fmla="*/ 268 h 83"/>
                  <a:gd name="T78" fmla="*/ 246 w 52"/>
                  <a:gd name="T79" fmla="*/ 253 h 83"/>
                  <a:gd name="T80" fmla="*/ 251 w 52"/>
                  <a:gd name="T81" fmla="*/ 243 h 83"/>
                  <a:gd name="T82" fmla="*/ 251 w 52"/>
                  <a:gd name="T83" fmla="*/ 229 h 83"/>
                  <a:gd name="T84" fmla="*/ 256 w 52"/>
                  <a:gd name="T85" fmla="*/ 219 h 83"/>
                  <a:gd name="T86" fmla="*/ 261 w 52"/>
                  <a:gd name="T87" fmla="*/ 219 h 83"/>
                  <a:gd name="T88" fmla="*/ 251 w 52"/>
                  <a:gd name="T89" fmla="*/ 214 h 83"/>
                  <a:gd name="T90" fmla="*/ 256 w 52"/>
                  <a:gd name="T91" fmla="*/ 204 h 83"/>
                  <a:gd name="T92" fmla="*/ 251 w 52"/>
                  <a:gd name="T93" fmla="*/ 200 h 83"/>
                  <a:gd name="T94" fmla="*/ 246 w 52"/>
                  <a:gd name="T95" fmla="*/ 195 h 83"/>
                  <a:gd name="T96" fmla="*/ 240 w 52"/>
                  <a:gd name="T97" fmla="*/ 190 h 83"/>
                  <a:gd name="T98" fmla="*/ 235 w 52"/>
                  <a:gd name="T99" fmla="*/ 180 h 83"/>
                  <a:gd name="T100" fmla="*/ 230 w 52"/>
                  <a:gd name="T101" fmla="*/ 175 h 83"/>
                  <a:gd name="T102" fmla="*/ 184 w 52"/>
                  <a:gd name="T103" fmla="*/ 0 h 83"/>
                  <a:gd name="T104" fmla="*/ 0 w 52"/>
                  <a:gd name="T105" fmla="*/ 15 h 83"/>
                  <a:gd name="T106" fmla="*/ 0 w 52"/>
                  <a:gd name="T107" fmla="*/ 15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FFCE85"/>
              </a:solidFill>
              <a:ln w="12700" cmpd="sng">
                <a:solidFill>
                  <a:schemeClr val="tx1"/>
                </a:solidFill>
                <a:prstDash val="solid"/>
                <a:round/>
                <a:headEnd/>
                <a:tailEnd/>
              </a:ln>
            </p:spPr>
            <p:txBody>
              <a:bodyPr>
                <a:prstTxWarp prst="textNoShape">
                  <a:avLst/>
                </a:prstTxWarp>
              </a:bodyPr>
              <a:lstStyle/>
              <a:p>
                <a:endParaRPr lang="en-US"/>
              </a:p>
            </p:txBody>
          </p:sp>
          <p:sp>
            <p:nvSpPr>
              <p:cNvPr id="32911" name="Freeform 217"/>
              <p:cNvSpPr>
                <a:spLocks/>
              </p:cNvSpPr>
              <p:nvPr/>
            </p:nvSpPr>
            <p:spPr bwMode="auto">
              <a:xfrm>
                <a:off x="4141" y="2179"/>
                <a:ext cx="610" cy="249"/>
              </a:xfrm>
              <a:custGeom>
                <a:avLst/>
                <a:gdLst>
                  <a:gd name="T0" fmla="*/ 10 w 119"/>
                  <a:gd name="T1" fmla="*/ 200 h 51"/>
                  <a:gd name="T2" fmla="*/ 21 w 119"/>
                  <a:gd name="T3" fmla="*/ 190 h 51"/>
                  <a:gd name="T4" fmla="*/ 26 w 119"/>
                  <a:gd name="T5" fmla="*/ 176 h 51"/>
                  <a:gd name="T6" fmla="*/ 72 w 119"/>
                  <a:gd name="T7" fmla="*/ 151 h 51"/>
                  <a:gd name="T8" fmla="*/ 92 w 119"/>
                  <a:gd name="T9" fmla="*/ 132 h 51"/>
                  <a:gd name="T10" fmla="*/ 103 w 119"/>
                  <a:gd name="T11" fmla="*/ 132 h 51"/>
                  <a:gd name="T12" fmla="*/ 108 w 119"/>
                  <a:gd name="T13" fmla="*/ 122 h 51"/>
                  <a:gd name="T14" fmla="*/ 118 w 119"/>
                  <a:gd name="T15" fmla="*/ 122 h 51"/>
                  <a:gd name="T16" fmla="*/ 144 w 119"/>
                  <a:gd name="T17" fmla="*/ 112 h 51"/>
                  <a:gd name="T18" fmla="*/ 169 w 119"/>
                  <a:gd name="T19" fmla="*/ 83 h 51"/>
                  <a:gd name="T20" fmla="*/ 169 w 119"/>
                  <a:gd name="T21" fmla="*/ 63 h 51"/>
                  <a:gd name="T22" fmla="*/ 190 w 119"/>
                  <a:gd name="T23" fmla="*/ 63 h 51"/>
                  <a:gd name="T24" fmla="*/ 215 w 119"/>
                  <a:gd name="T25" fmla="*/ 59 h 51"/>
                  <a:gd name="T26" fmla="*/ 579 w 119"/>
                  <a:gd name="T27" fmla="*/ 5 h 51"/>
                  <a:gd name="T28" fmla="*/ 584 w 119"/>
                  <a:gd name="T29" fmla="*/ 10 h 51"/>
                  <a:gd name="T30" fmla="*/ 595 w 119"/>
                  <a:gd name="T31" fmla="*/ 24 h 51"/>
                  <a:gd name="T32" fmla="*/ 595 w 119"/>
                  <a:gd name="T33" fmla="*/ 29 h 51"/>
                  <a:gd name="T34" fmla="*/ 584 w 119"/>
                  <a:gd name="T35" fmla="*/ 24 h 51"/>
                  <a:gd name="T36" fmla="*/ 579 w 119"/>
                  <a:gd name="T37" fmla="*/ 29 h 51"/>
                  <a:gd name="T38" fmla="*/ 559 w 119"/>
                  <a:gd name="T39" fmla="*/ 39 h 51"/>
                  <a:gd name="T40" fmla="*/ 538 w 119"/>
                  <a:gd name="T41" fmla="*/ 54 h 51"/>
                  <a:gd name="T42" fmla="*/ 543 w 119"/>
                  <a:gd name="T43" fmla="*/ 59 h 51"/>
                  <a:gd name="T44" fmla="*/ 574 w 119"/>
                  <a:gd name="T45" fmla="*/ 44 h 51"/>
                  <a:gd name="T46" fmla="*/ 584 w 119"/>
                  <a:gd name="T47" fmla="*/ 54 h 51"/>
                  <a:gd name="T48" fmla="*/ 589 w 119"/>
                  <a:gd name="T49" fmla="*/ 54 h 51"/>
                  <a:gd name="T50" fmla="*/ 605 w 119"/>
                  <a:gd name="T51" fmla="*/ 44 h 51"/>
                  <a:gd name="T52" fmla="*/ 610 w 119"/>
                  <a:gd name="T53" fmla="*/ 68 h 51"/>
                  <a:gd name="T54" fmla="*/ 600 w 119"/>
                  <a:gd name="T55" fmla="*/ 83 h 51"/>
                  <a:gd name="T56" fmla="*/ 584 w 119"/>
                  <a:gd name="T57" fmla="*/ 93 h 51"/>
                  <a:gd name="T58" fmla="*/ 564 w 119"/>
                  <a:gd name="T59" fmla="*/ 98 h 51"/>
                  <a:gd name="T60" fmla="*/ 559 w 119"/>
                  <a:gd name="T61" fmla="*/ 93 h 51"/>
                  <a:gd name="T62" fmla="*/ 554 w 119"/>
                  <a:gd name="T63" fmla="*/ 88 h 51"/>
                  <a:gd name="T64" fmla="*/ 554 w 119"/>
                  <a:gd name="T65" fmla="*/ 103 h 51"/>
                  <a:gd name="T66" fmla="*/ 559 w 119"/>
                  <a:gd name="T67" fmla="*/ 107 h 51"/>
                  <a:gd name="T68" fmla="*/ 564 w 119"/>
                  <a:gd name="T69" fmla="*/ 117 h 51"/>
                  <a:gd name="T70" fmla="*/ 538 w 119"/>
                  <a:gd name="T71" fmla="*/ 132 h 51"/>
                  <a:gd name="T72" fmla="*/ 538 w 119"/>
                  <a:gd name="T73" fmla="*/ 142 h 51"/>
                  <a:gd name="T74" fmla="*/ 574 w 119"/>
                  <a:gd name="T75" fmla="*/ 132 h 51"/>
                  <a:gd name="T76" fmla="*/ 584 w 119"/>
                  <a:gd name="T77" fmla="*/ 132 h 51"/>
                  <a:gd name="T78" fmla="*/ 559 w 119"/>
                  <a:gd name="T79" fmla="*/ 156 h 51"/>
                  <a:gd name="T80" fmla="*/ 528 w 119"/>
                  <a:gd name="T81" fmla="*/ 176 h 51"/>
                  <a:gd name="T82" fmla="*/ 523 w 119"/>
                  <a:gd name="T83" fmla="*/ 181 h 51"/>
                  <a:gd name="T84" fmla="*/ 492 w 119"/>
                  <a:gd name="T85" fmla="*/ 215 h 51"/>
                  <a:gd name="T86" fmla="*/ 477 w 119"/>
                  <a:gd name="T87" fmla="*/ 244 h 51"/>
                  <a:gd name="T88" fmla="*/ 354 w 119"/>
                  <a:gd name="T89" fmla="*/ 190 h 51"/>
                  <a:gd name="T90" fmla="*/ 256 w 119"/>
                  <a:gd name="T91" fmla="*/ 176 h 51"/>
                  <a:gd name="T92" fmla="*/ 251 w 119"/>
                  <a:gd name="T93" fmla="*/ 176 h 51"/>
                  <a:gd name="T94" fmla="*/ 154 w 119"/>
                  <a:gd name="T95" fmla="*/ 181 h 51"/>
                  <a:gd name="T96" fmla="*/ 133 w 119"/>
                  <a:gd name="T97" fmla="*/ 195 h 51"/>
                  <a:gd name="T98" fmla="*/ 0 w 119"/>
                  <a:gd name="T99" fmla="*/ 220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FFCE85"/>
              </a:solidFill>
              <a:ln w="12700" cmpd="sng">
                <a:solidFill>
                  <a:schemeClr val="tx1"/>
                </a:solidFill>
                <a:prstDash val="solid"/>
                <a:round/>
                <a:headEnd/>
                <a:tailEnd/>
              </a:ln>
            </p:spPr>
            <p:txBody>
              <a:bodyPr>
                <a:prstTxWarp prst="textNoShape">
                  <a:avLst/>
                </a:prstTxWarp>
              </a:bodyPr>
              <a:lstStyle/>
              <a:p>
                <a:endParaRPr lang="en-US"/>
              </a:p>
            </p:txBody>
          </p:sp>
          <p:sp>
            <p:nvSpPr>
              <p:cNvPr id="32912" name="Freeform 218"/>
              <p:cNvSpPr>
                <a:spLocks/>
              </p:cNvSpPr>
              <p:nvPr/>
            </p:nvSpPr>
            <p:spPr bwMode="auto">
              <a:xfrm>
                <a:off x="4243" y="1896"/>
                <a:ext cx="313" cy="293"/>
              </a:xfrm>
              <a:custGeom>
                <a:avLst/>
                <a:gdLst>
                  <a:gd name="T0" fmla="*/ 103 w 61"/>
                  <a:gd name="T1" fmla="*/ 0 h 60"/>
                  <a:gd name="T2" fmla="*/ 103 w 61"/>
                  <a:gd name="T3" fmla="*/ 15 h 60"/>
                  <a:gd name="T4" fmla="*/ 108 w 61"/>
                  <a:gd name="T5" fmla="*/ 24 h 60"/>
                  <a:gd name="T6" fmla="*/ 97 w 61"/>
                  <a:gd name="T7" fmla="*/ 63 h 60"/>
                  <a:gd name="T8" fmla="*/ 97 w 61"/>
                  <a:gd name="T9" fmla="*/ 73 h 60"/>
                  <a:gd name="T10" fmla="*/ 92 w 61"/>
                  <a:gd name="T11" fmla="*/ 93 h 60"/>
                  <a:gd name="T12" fmla="*/ 77 w 61"/>
                  <a:gd name="T13" fmla="*/ 107 h 60"/>
                  <a:gd name="T14" fmla="*/ 67 w 61"/>
                  <a:gd name="T15" fmla="*/ 112 h 60"/>
                  <a:gd name="T16" fmla="*/ 56 w 61"/>
                  <a:gd name="T17" fmla="*/ 117 h 60"/>
                  <a:gd name="T18" fmla="*/ 51 w 61"/>
                  <a:gd name="T19" fmla="*/ 127 h 60"/>
                  <a:gd name="T20" fmla="*/ 46 w 61"/>
                  <a:gd name="T21" fmla="*/ 147 h 60"/>
                  <a:gd name="T22" fmla="*/ 31 w 61"/>
                  <a:gd name="T23" fmla="*/ 147 h 60"/>
                  <a:gd name="T24" fmla="*/ 21 w 61"/>
                  <a:gd name="T25" fmla="*/ 166 h 60"/>
                  <a:gd name="T26" fmla="*/ 21 w 61"/>
                  <a:gd name="T27" fmla="*/ 186 h 60"/>
                  <a:gd name="T28" fmla="*/ 10 w 61"/>
                  <a:gd name="T29" fmla="*/ 200 h 60"/>
                  <a:gd name="T30" fmla="*/ 0 w 61"/>
                  <a:gd name="T31" fmla="*/ 210 h 60"/>
                  <a:gd name="T32" fmla="*/ 0 w 61"/>
                  <a:gd name="T33" fmla="*/ 225 h 60"/>
                  <a:gd name="T34" fmla="*/ 15 w 61"/>
                  <a:gd name="T35" fmla="*/ 249 h 60"/>
                  <a:gd name="T36" fmla="*/ 31 w 61"/>
                  <a:gd name="T37" fmla="*/ 264 h 60"/>
                  <a:gd name="T38" fmla="*/ 41 w 61"/>
                  <a:gd name="T39" fmla="*/ 264 h 60"/>
                  <a:gd name="T40" fmla="*/ 41 w 61"/>
                  <a:gd name="T41" fmla="*/ 269 h 60"/>
                  <a:gd name="T42" fmla="*/ 51 w 61"/>
                  <a:gd name="T43" fmla="*/ 269 h 60"/>
                  <a:gd name="T44" fmla="*/ 51 w 61"/>
                  <a:gd name="T45" fmla="*/ 278 h 60"/>
                  <a:gd name="T46" fmla="*/ 77 w 61"/>
                  <a:gd name="T47" fmla="*/ 293 h 60"/>
                  <a:gd name="T48" fmla="*/ 92 w 61"/>
                  <a:gd name="T49" fmla="*/ 288 h 60"/>
                  <a:gd name="T50" fmla="*/ 97 w 61"/>
                  <a:gd name="T51" fmla="*/ 278 h 60"/>
                  <a:gd name="T52" fmla="*/ 108 w 61"/>
                  <a:gd name="T53" fmla="*/ 288 h 60"/>
                  <a:gd name="T54" fmla="*/ 128 w 61"/>
                  <a:gd name="T55" fmla="*/ 278 h 60"/>
                  <a:gd name="T56" fmla="*/ 133 w 61"/>
                  <a:gd name="T57" fmla="*/ 269 h 60"/>
                  <a:gd name="T58" fmla="*/ 154 w 61"/>
                  <a:gd name="T59" fmla="*/ 259 h 60"/>
                  <a:gd name="T60" fmla="*/ 169 w 61"/>
                  <a:gd name="T61" fmla="*/ 249 h 60"/>
                  <a:gd name="T62" fmla="*/ 169 w 61"/>
                  <a:gd name="T63" fmla="*/ 234 h 60"/>
                  <a:gd name="T64" fmla="*/ 195 w 61"/>
                  <a:gd name="T65" fmla="*/ 156 h 60"/>
                  <a:gd name="T66" fmla="*/ 205 w 61"/>
                  <a:gd name="T67" fmla="*/ 161 h 60"/>
                  <a:gd name="T68" fmla="*/ 210 w 61"/>
                  <a:gd name="T69" fmla="*/ 171 h 60"/>
                  <a:gd name="T70" fmla="*/ 226 w 61"/>
                  <a:gd name="T71" fmla="*/ 156 h 60"/>
                  <a:gd name="T72" fmla="*/ 236 w 61"/>
                  <a:gd name="T73" fmla="*/ 132 h 60"/>
                  <a:gd name="T74" fmla="*/ 251 w 61"/>
                  <a:gd name="T75" fmla="*/ 122 h 60"/>
                  <a:gd name="T76" fmla="*/ 262 w 61"/>
                  <a:gd name="T77" fmla="*/ 112 h 60"/>
                  <a:gd name="T78" fmla="*/ 267 w 61"/>
                  <a:gd name="T79" fmla="*/ 98 h 60"/>
                  <a:gd name="T80" fmla="*/ 267 w 61"/>
                  <a:gd name="T81" fmla="*/ 93 h 60"/>
                  <a:gd name="T82" fmla="*/ 267 w 61"/>
                  <a:gd name="T83" fmla="*/ 73 h 60"/>
                  <a:gd name="T84" fmla="*/ 303 w 61"/>
                  <a:gd name="T85" fmla="*/ 93 h 60"/>
                  <a:gd name="T86" fmla="*/ 308 w 61"/>
                  <a:gd name="T87" fmla="*/ 93 h 60"/>
                  <a:gd name="T88" fmla="*/ 303 w 61"/>
                  <a:gd name="T89" fmla="*/ 63 h 60"/>
                  <a:gd name="T90" fmla="*/ 298 w 61"/>
                  <a:gd name="T91" fmla="*/ 54 h 60"/>
                  <a:gd name="T92" fmla="*/ 287 w 61"/>
                  <a:gd name="T93" fmla="*/ 54 h 60"/>
                  <a:gd name="T94" fmla="*/ 262 w 61"/>
                  <a:gd name="T95" fmla="*/ 59 h 60"/>
                  <a:gd name="T96" fmla="*/ 251 w 61"/>
                  <a:gd name="T97" fmla="*/ 68 h 60"/>
                  <a:gd name="T98" fmla="*/ 236 w 61"/>
                  <a:gd name="T99" fmla="*/ 63 h 60"/>
                  <a:gd name="T100" fmla="*/ 231 w 61"/>
                  <a:gd name="T101" fmla="*/ 73 h 60"/>
                  <a:gd name="T102" fmla="*/ 216 w 61"/>
                  <a:gd name="T103" fmla="*/ 83 h 60"/>
                  <a:gd name="T104" fmla="*/ 200 w 61"/>
                  <a:gd name="T105" fmla="*/ 98 h 60"/>
                  <a:gd name="T106" fmla="*/ 185 w 61"/>
                  <a:gd name="T107" fmla="*/ 63 h 60"/>
                  <a:gd name="T108" fmla="*/ 108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FFCE85"/>
              </a:solidFill>
              <a:ln w="12700" cmpd="sng">
                <a:solidFill>
                  <a:schemeClr val="tx1"/>
                </a:solidFill>
                <a:prstDash val="solid"/>
                <a:round/>
                <a:headEnd/>
                <a:tailEnd/>
              </a:ln>
            </p:spPr>
            <p:txBody>
              <a:bodyPr>
                <a:prstTxWarp prst="textNoShape">
                  <a:avLst/>
                </a:prstTxWarp>
              </a:bodyPr>
              <a:lstStyle/>
              <a:p>
                <a:endParaRPr lang="en-US"/>
              </a:p>
            </p:txBody>
          </p:sp>
          <p:sp>
            <p:nvSpPr>
              <p:cNvPr id="32913" name="Freeform 219"/>
              <p:cNvSpPr>
                <a:spLocks/>
              </p:cNvSpPr>
              <p:nvPr/>
            </p:nvSpPr>
            <p:spPr bwMode="auto">
              <a:xfrm>
                <a:off x="3433" y="2306"/>
                <a:ext cx="344" cy="302"/>
              </a:xfrm>
              <a:custGeom>
                <a:avLst/>
                <a:gdLst>
                  <a:gd name="T0" fmla="*/ 0 w 67"/>
                  <a:gd name="T1" fmla="*/ 15 h 62"/>
                  <a:gd name="T2" fmla="*/ 308 w 67"/>
                  <a:gd name="T3" fmla="*/ 0 h 62"/>
                  <a:gd name="T4" fmla="*/ 308 w 67"/>
                  <a:gd name="T5" fmla="*/ 5 h 62"/>
                  <a:gd name="T6" fmla="*/ 313 w 67"/>
                  <a:gd name="T7" fmla="*/ 10 h 62"/>
                  <a:gd name="T8" fmla="*/ 318 w 67"/>
                  <a:gd name="T9" fmla="*/ 15 h 62"/>
                  <a:gd name="T10" fmla="*/ 313 w 67"/>
                  <a:gd name="T11" fmla="*/ 24 h 62"/>
                  <a:gd name="T12" fmla="*/ 308 w 67"/>
                  <a:gd name="T13" fmla="*/ 29 h 62"/>
                  <a:gd name="T14" fmla="*/ 298 w 67"/>
                  <a:gd name="T15" fmla="*/ 39 h 62"/>
                  <a:gd name="T16" fmla="*/ 298 w 67"/>
                  <a:gd name="T17" fmla="*/ 44 h 62"/>
                  <a:gd name="T18" fmla="*/ 344 w 67"/>
                  <a:gd name="T19" fmla="*/ 44 h 62"/>
                  <a:gd name="T20" fmla="*/ 344 w 67"/>
                  <a:gd name="T21" fmla="*/ 44 h 62"/>
                  <a:gd name="T22" fmla="*/ 344 w 67"/>
                  <a:gd name="T23" fmla="*/ 49 h 62"/>
                  <a:gd name="T24" fmla="*/ 339 w 67"/>
                  <a:gd name="T25" fmla="*/ 58 h 62"/>
                  <a:gd name="T26" fmla="*/ 334 w 67"/>
                  <a:gd name="T27" fmla="*/ 63 h 62"/>
                  <a:gd name="T28" fmla="*/ 329 w 67"/>
                  <a:gd name="T29" fmla="*/ 83 h 62"/>
                  <a:gd name="T30" fmla="*/ 318 w 67"/>
                  <a:gd name="T31" fmla="*/ 93 h 62"/>
                  <a:gd name="T32" fmla="*/ 318 w 67"/>
                  <a:gd name="T33" fmla="*/ 107 h 62"/>
                  <a:gd name="T34" fmla="*/ 318 w 67"/>
                  <a:gd name="T35" fmla="*/ 122 h 62"/>
                  <a:gd name="T36" fmla="*/ 318 w 67"/>
                  <a:gd name="T37" fmla="*/ 122 h 62"/>
                  <a:gd name="T38" fmla="*/ 308 w 67"/>
                  <a:gd name="T39" fmla="*/ 127 h 62"/>
                  <a:gd name="T40" fmla="*/ 308 w 67"/>
                  <a:gd name="T41" fmla="*/ 132 h 62"/>
                  <a:gd name="T42" fmla="*/ 293 w 67"/>
                  <a:gd name="T43" fmla="*/ 141 h 62"/>
                  <a:gd name="T44" fmla="*/ 293 w 67"/>
                  <a:gd name="T45" fmla="*/ 156 h 62"/>
                  <a:gd name="T46" fmla="*/ 293 w 67"/>
                  <a:gd name="T47" fmla="*/ 170 h 62"/>
                  <a:gd name="T48" fmla="*/ 288 w 67"/>
                  <a:gd name="T49" fmla="*/ 175 h 62"/>
                  <a:gd name="T50" fmla="*/ 277 w 67"/>
                  <a:gd name="T51" fmla="*/ 185 h 62"/>
                  <a:gd name="T52" fmla="*/ 267 w 67"/>
                  <a:gd name="T53" fmla="*/ 195 h 62"/>
                  <a:gd name="T54" fmla="*/ 262 w 67"/>
                  <a:gd name="T55" fmla="*/ 200 h 62"/>
                  <a:gd name="T56" fmla="*/ 262 w 67"/>
                  <a:gd name="T57" fmla="*/ 209 h 62"/>
                  <a:gd name="T58" fmla="*/ 257 w 67"/>
                  <a:gd name="T59" fmla="*/ 219 h 62"/>
                  <a:gd name="T60" fmla="*/ 257 w 67"/>
                  <a:gd name="T61" fmla="*/ 224 h 62"/>
                  <a:gd name="T62" fmla="*/ 252 w 67"/>
                  <a:gd name="T63" fmla="*/ 239 h 62"/>
                  <a:gd name="T64" fmla="*/ 246 w 67"/>
                  <a:gd name="T65" fmla="*/ 248 h 62"/>
                  <a:gd name="T66" fmla="*/ 252 w 67"/>
                  <a:gd name="T67" fmla="*/ 263 h 62"/>
                  <a:gd name="T68" fmla="*/ 257 w 67"/>
                  <a:gd name="T69" fmla="*/ 268 h 62"/>
                  <a:gd name="T70" fmla="*/ 257 w 67"/>
                  <a:gd name="T71" fmla="*/ 278 h 62"/>
                  <a:gd name="T72" fmla="*/ 257 w 67"/>
                  <a:gd name="T73" fmla="*/ 278 h 62"/>
                  <a:gd name="T74" fmla="*/ 257 w 67"/>
                  <a:gd name="T75" fmla="*/ 283 h 62"/>
                  <a:gd name="T76" fmla="*/ 257 w 67"/>
                  <a:gd name="T77" fmla="*/ 283 h 62"/>
                  <a:gd name="T78" fmla="*/ 252 w 67"/>
                  <a:gd name="T79" fmla="*/ 292 h 62"/>
                  <a:gd name="T80" fmla="*/ 257 w 67"/>
                  <a:gd name="T81" fmla="*/ 297 h 62"/>
                  <a:gd name="T82" fmla="*/ 41 w 67"/>
                  <a:gd name="T83" fmla="*/ 302 h 62"/>
                  <a:gd name="T84" fmla="*/ 41 w 67"/>
                  <a:gd name="T85" fmla="*/ 258 h 62"/>
                  <a:gd name="T86" fmla="*/ 31 w 67"/>
                  <a:gd name="T87" fmla="*/ 253 h 62"/>
                  <a:gd name="T88" fmla="*/ 21 w 67"/>
                  <a:gd name="T89" fmla="*/ 258 h 62"/>
                  <a:gd name="T90" fmla="*/ 21 w 67"/>
                  <a:gd name="T91" fmla="*/ 258 h 62"/>
                  <a:gd name="T92" fmla="*/ 10 w 67"/>
                  <a:gd name="T93" fmla="*/ 248 h 62"/>
                  <a:gd name="T94" fmla="*/ 10 w 67"/>
                  <a:gd name="T95" fmla="*/ 107 h 62"/>
                  <a:gd name="T96" fmla="*/ 0 w 67"/>
                  <a:gd name="T97" fmla="*/ 15 h 62"/>
                  <a:gd name="T98" fmla="*/ 0 w 67"/>
                  <a:gd name="T99" fmla="*/ 15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FFCE85"/>
              </a:solidFill>
              <a:ln w="12700" cmpd="sng">
                <a:solidFill>
                  <a:schemeClr val="tx1"/>
                </a:solidFill>
                <a:prstDash val="solid"/>
                <a:round/>
                <a:headEnd/>
                <a:tailEnd/>
              </a:ln>
            </p:spPr>
            <p:txBody>
              <a:bodyPr>
                <a:prstTxWarp prst="textNoShape">
                  <a:avLst/>
                </a:prstTxWarp>
              </a:bodyPr>
              <a:lstStyle/>
              <a:p>
                <a:endParaRPr lang="en-US"/>
              </a:p>
            </p:txBody>
          </p:sp>
          <p:sp>
            <p:nvSpPr>
              <p:cNvPr id="32914" name="Freeform 220"/>
              <p:cNvSpPr>
                <a:spLocks/>
              </p:cNvSpPr>
              <p:nvPr/>
            </p:nvSpPr>
            <p:spPr bwMode="auto">
              <a:xfrm>
                <a:off x="2552" y="2306"/>
                <a:ext cx="969" cy="898"/>
              </a:xfrm>
              <a:custGeom>
                <a:avLst/>
                <a:gdLst>
                  <a:gd name="T0" fmla="*/ 877 w 189"/>
                  <a:gd name="T1" fmla="*/ 244 h 184"/>
                  <a:gd name="T2" fmla="*/ 815 w 189"/>
                  <a:gd name="T3" fmla="*/ 229 h 184"/>
                  <a:gd name="T4" fmla="*/ 774 w 189"/>
                  <a:gd name="T5" fmla="*/ 239 h 184"/>
                  <a:gd name="T6" fmla="*/ 743 w 189"/>
                  <a:gd name="T7" fmla="*/ 239 h 184"/>
                  <a:gd name="T8" fmla="*/ 733 w 189"/>
                  <a:gd name="T9" fmla="*/ 239 h 184"/>
                  <a:gd name="T10" fmla="*/ 718 w 189"/>
                  <a:gd name="T11" fmla="*/ 229 h 184"/>
                  <a:gd name="T12" fmla="*/ 702 w 189"/>
                  <a:gd name="T13" fmla="*/ 249 h 184"/>
                  <a:gd name="T14" fmla="*/ 692 w 189"/>
                  <a:gd name="T15" fmla="*/ 234 h 184"/>
                  <a:gd name="T16" fmla="*/ 661 w 189"/>
                  <a:gd name="T17" fmla="*/ 229 h 184"/>
                  <a:gd name="T18" fmla="*/ 641 w 189"/>
                  <a:gd name="T19" fmla="*/ 225 h 184"/>
                  <a:gd name="T20" fmla="*/ 610 w 189"/>
                  <a:gd name="T21" fmla="*/ 215 h 184"/>
                  <a:gd name="T22" fmla="*/ 590 w 189"/>
                  <a:gd name="T23" fmla="*/ 210 h 184"/>
                  <a:gd name="T24" fmla="*/ 559 w 189"/>
                  <a:gd name="T25" fmla="*/ 200 h 184"/>
                  <a:gd name="T26" fmla="*/ 543 w 189"/>
                  <a:gd name="T27" fmla="*/ 185 h 184"/>
                  <a:gd name="T28" fmla="*/ 513 w 189"/>
                  <a:gd name="T29" fmla="*/ 176 h 184"/>
                  <a:gd name="T30" fmla="*/ 297 w 189"/>
                  <a:gd name="T31" fmla="*/ 0 h 184"/>
                  <a:gd name="T32" fmla="*/ 0 w 189"/>
                  <a:gd name="T33" fmla="*/ 351 h 184"/>
                  <a:gd name="T34" fmla="*/ 5 w 189"/>
                  <a:gd name="T35" fmla="*/ 366 h 184"/>
                  <a:gd name="T36" fmla="*/ 26 w 189"/>
                  <a:gd name="T37" fmla="*/ 395 h 184"/>
                  <a:gd name="T38" fmla="*/ 118 w 189"/>
                  <a:gd name="T39" fmla="*/ 483 h 184"/>
                  <a:gd name="T40" fmla="*/ 128 w 189"/>
                  <a:gd name="T41" fmla="*/ 508 h 184"/>
                  <a:gd name="T42" fmla="*/ 195 w 189"/>
                  <a:gd name="T43" fmla="*/ 600 h 184"/>
                  <a:gd name="T44" fmla="*/ 251 w 189"/>
                  <a:gd name="T45" fmla="*/ 610 h 184"/>
                  <a:gd name="T46" fmla="*/ 287 w 189"/>
                  <a:gd name="T47" fmla="*/ 556 h 184"/>
                  <a:gd name="T48" fmla="*/ 308 w 189"/>
                  <a:gd name="T49" fmla="*/ 551 h 184"/>
                  <a:gd name="T50" fmla="*/ 344 w 189"/>
                  <a:gd name="T51" fmla="*/ 561 h 184"/>
                  <a:gd name="T52" fmla="*/ 385 w 189"/>
                  <a:gd name="T53" fmla="*/ 581 h 184"/>
                  <a:gd name="T54" fmla="*/ 395 w 189"/>
                  <a:gd name="T55" fmla="*/ 591 h 184"/>
                  <a:gd name="T56" fmla="*/ 426 w 189"/>
                  <a:gd name="T57" fmla="*/ 630 h 184"/>
                  <a:gd name="T58" fmla="*/ 482 w 189"/>
                  <a:gd name="T59" fmla="*/ 727 h 184"/>
                  <a:gd name="T60" fmla="*/ 513 w 189"/>
                  <a:gd name="T61" fmla="*/ 756 h 184"/>
                  <a:gd name="T62" fmla="*/ 523 w 189"/>
                  <a:gd name="T63" fmla="*/ 805 h 184"/>
                  <a:gd name="T64" fmla="*/ 569 w 189"/>
                  <a:gd name="T65" fmla="*/ 859 h 184"/>
                  <a:gd name="T66" fmla="*/ 646 w 189"/>
                  <a:gd name="T67" fmla="*/ 883 h 184"/>
                  <a:gd name="T68" fmla="*/ 692 w 189"/>
                  <a:gd name="T69" fmla="*/ 888 h 184"/>
                  <a:gd name="T70" fmla="*/ 687 w 189"/>
                  <a:gd name="T71" fmla="*/ 878 h 184"/>
                  <a:gd name="T72" fmla="*/ 672 w 189"/>
                  <a:gd name="T73" fmla="*/ 791 h 184"/>
                  <a:gd name="T74" fmla="*/ 667 w 189"/>
                  <a:gd name="T75" fmla="*/ 781 h 184"/>
                  <a:gd name="T76" fmla="*/ 682 w 189"/>
                  <a:gd name="T77" fmla="*/ 747 h 184"/>
                  <a:gd name="T78" fmla="*/ 687 w 189"/>
                  <a:gd name="T79" fmla="*/ 737 h 184"/>
                  <a:gd name="T80" fmla="*/ 702 w 189"/>
                  <a:gd name="T81" fmla="*/ 708 h 184"/>
                  <a:gd name="T82" fmla="*/ 713 w 189"/>
                  <a:gd name="T83" fmla="*/ 708 h 184"/>
                  <a:gd name="T84" fmla="*/ 723 w 189"/>
                  <a:gd name="T85" fmla="*/ 693 h 184"/>
                  <a:gd name="T86" fmla="*/ 733 w 189"/>
                  <a:gd name="T87" fmla="*/ 693 h 184"/>
                  <a:gd name="T88" fmla="*/ 754 w 189"/>
                  <a:gd name="T89" fmla="*/ 683 h 184"/>
                  <a:gd name="T90" fmla="*/ 764 w 189"/>
                  <a:gd name="T91" fmla="*/ 664 h 184"/>
                  <a:gd name="T92" fmla="*/ 769 w 189"/>
                  <a:gd name="T93" fmla="*/ 674 h 184"/>
                  <a:gd name="T94" fmla="*/ 846 w 189"/>
                  <a:gd name="T95" fmla="*/ 634 h 184"/>
                  <a:gd name="T96" fmla="*/ 861 w 189"/>
                  <a:gd name="T97" fmla="*/ 591 h 184"/>
                  <a:gd name="T98" fmla="*/ 877 w 189"/>
                  <a:gd name="T99" fmla="*/ 586 h 184"/>
                  <a:gd name="T100" fmla="*/ 928 w 189"/>
                  <a:gd name="T101" fmla="*/ 581 h 184"/>
                  <a:gd name="T102" fmla="*/ 943 w 189"/>
                  <a:gd name="T103" fmla="*/ 571 h 184"/>
                  <a:gd name="T104" fmla="*/ 948 w 189"/>
                  <a:gd name="T105" fmla="*/ 556 h 184"/>
                  <a:gd name="T106" fmla="*/ 954 w 189"/>
                  <a:gd name="T107" fmla="*/ 517 h 184"/>
                  <a:gd name="T108" fmla="*/ 964 w 189"/>
                  <a:gd name="T109" fmla="*/ 493 h 184"/>
                  <a:gd name="T110" fmla="*/ 959 w 189"/>
                  <a:gd name="T111" fmla="*/ 444 h 184"/>
                  <a:gd name="T112" fmla="*/ 948 w 189"/>
                  <a:gd name="T113" fmla="*/ 429 h 184"/>
                  <a:gd name="T114" fmla="*/ 943 w 189"/>
                  <a:gd name="T115" fmla="*/ 400 h 184"/>
                  <a:gd name="T116" fmla="*/ 923 w 189"/>
                  <a:gd name="T117" fmla="*/ 259 h 184"/>
                  <a:gd name="T118" fmla="*/ 892 w 189"/>
                  <a:gd name="T119" fmla="*/ 249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FFCE85"/>
              </a:solidFill>
              <a:ln w="12700" cmpd="sng">
                <a:solidFill>
                  <a:schemeClr val="tx1"/>
                </a:solidFill>
                <a:prstDash val="solid"/>
                <a:round/>
                <a:headEnd/>
                <a:tailEnd/>
              </a:ln>
            </p:spPr>
            <p:txBody>
              <a:bodyPr>
                <a:prstTxWarp prst="textNoShape">
                  <a:avLst/>
                </a:prstTxWarp>
              </a:bodyPr>
              <a:lstStyle/>
              <a:p>
                <a:endParaRPr lang="en-US"/>
              </a:p>
            </p:txBody>
          </p:sp>
          <p:sp>
            <p:nvSpPr>
              <p:cNvPr id="32915" name="Freeform 221"/>
              <p:cNvSpPr>
                <a:spLocks/>
              </p:cNvSpPr>
              <p:nvPr/>
            </p:nvSpPr>
            <p:spPr bwMode="auto">
              <a:xfrm>
                <a:off x="3474" y="2604"/>
                <a:ext cx="395" cy="322"/>
              </a:xfrm>
              <a:custGeom>
                <a:avLst/>
                <a:gdLst>
                  <a:gd name="T0" fmla="*/ 210 w 77"/>
                  <a:gd name="T1" fmla="*/ 5 h 66"/>
                  <a:gd name="T2" fmla="*/ 226 w 77"/>
                  <a:gd name="T3" fmla="*/ 49 h 66"/>
                  <a:gd name="T4" fmla="*/ 221 w 77"/>
                  <a:gd name="T5" fmla="*/ 63 h 66"/>
                  <a:gd name="T6" fmla="*/ 205 w 77"/>
                  <a:gd name="T7" fmla="*/ 107 h 66"/>
                  <a:gd name="T8" fmla="*/ 328 w 77"/>
                  <a:gd name="T9" fmla="*/ 161 h 66"/>
                  <a:gd name="T10" fmla="*/ 328 w 77"/>
                  <a:gd name="T11" fmla="*/ 195 h 66"/>
                  <a:gd name="T12" fmla="*/ 323 w 77"/>
                  <a:gd name="T13" fmla="*/ 220 h 66"/>
                  <a:gd name="T14" fmla="*/ 298 w 77"/>
                  <a:gd name="T15" fmla="*/ 215 h 66"/>
                  <a:gd name="T16" fmla="*/ 287 w 77"/>
                  <a:gd name="T17" fmla="*/ 239 h 66"/>
                  <a:gd name="T18" fmla="*/ 318 w 77"/>
                  <a:gd name="T19" fmla="*/ 234 h 66"/>
                  <a:gd name="T20" fmla="*/ 339 w 77"/>
                  <a:gd name="T21" fmla="*/ 229 h 66"/>
                  <a:gd name="T22" fmla="*/ 328 w 77"/>
                  <a:gd name="T23" fmla="*/ 239 h 66"/>
                  <a:gd name="T24" fmla="*/ 339 w 77"/>
                  <a:gd name="T25" fmla="*/ 249 h 66"/>
                  <a:gd name="T26" fmla="*/ 364 w 77"/>
                  <a:gd name="T27" fmla="*/ 229 h 66"/>
                  <a:gd name="T28" fmla="*/ 380 w 77"/>
                  <a:gd name="T29" fmla="*/ 234 h 66"/>
                  <a:gd name="T30" fmla="*/ 374 w 77"/>
                  <a:gd name="T31" fmla="*/ 249 h 66"/>
                  <a:gd name="T32" fmla="*/ 349 w 77"/>
                  <a:gd name="T33" fmla="*/ 273 h 66"/>
                  <a:gd name="T34" fmla="*/ 364 w 77"/>
                  <a:gd name="T35" fmla="*/ 293 h 66"/>
                  <a:gd name="T36" fmla="*/ 395 w 77"/>
                  <a:gd name="T37" fmla="*/ 317 h 66"/>
                  <a:gd name="T38" fmla="*/ 364 w 77"/>
                  <a:gd name="T39" fmla="*/ 307 h 66"/>
                  <a:gd name="T40" fmla="*/ 328 w 77"/>
                  <a:gd name="T41" fmla="*/ 288 h 66"/>
                  <a:gd name="T42" fmla="*/ 313 w 77"/>
                  <a:gd name="T43" fmla="*/ 302 h 66"/>
                  <a:gd name="T44" fmla="*/ 308 w 77"/>
                  <a:gd name="T45" fmla="*/ 317 h 66"/>
                  <a:gd name="T46" fmla="*/ 292 w 77"/>
                  <a:gd name="T47" fmla="*/ 307 h 66"/>
                  <a:gd name="T48" fmla="*/ 277 w 77"/>
                  <a:gd name="T49" fmla="*/ 307 h 66"/>
                  <a:gd name="T50" fmla="*/ 251 w 77"/>
                  <a:gd name="T51" fmla="*/ 312 h 66"/>
                  <a:gd name="T52" fmla="*/ 210 w 77"/>
                  <a:gd name="T53" fmla="*/ 288 h 66"/>
                  <a:gd name="T54" fmla="*/ 195 w 77"/>
                  <a:gd name="T55" fmla="*/ 278 h 66"/>
                  <a:gd name="T56" fmla="*/ 190 w 77"/>
                  <a:gd name="T57" fmla="*/ 273 h 66"/>
                  <a:gd name="T58" fmla="*/ 174 w 77"/>
                  <a:gd name="T59" fmla="*/ 268 h 66"/>
                  <a:gd name="T60" fmla="*/ 169 w 77"/>
                  <a:gd name="T61" fmla="*/ 263 h 66"/>
                  <a:gd name="T62" fmla="*/ 159 w 77"/>
                  <a:gd name="T63" fmla="*/ 283 h 66"/>
                  <a:gd name="T64" fmla="*/ 77 w 77"/>
                  <a:gd name="T65" fmla="*/ 273 h 66"/>
                  <a:gd name="T66" fmla="*/ 21 w 77"/>
                  <a:gd name="T67" fmla="*/ 268 h 66"/>
                  <a:gd name="T68" fmla="*/ 26 w 77"/>
                  <a:gd name="T69" fmla="*/ 259 h 66"/>
                  <a:gd name="T70" fmla="*/ 31 w 77"/>
                  <a:gd name="T71" fmla="*/ 224 h 66"/>
                  <a:gd name="T72" fmla="*/ 31 w 77"/>
                  <a:gd name="T73" fmla="*/ 205 h 66"/>
                  <a:gd name="T74" fmla="*/ 46 w 77"/>
                  <a:gd name="T75" fmla="*/ 181 h 66"/>
                  <a:gd name="T76" fmla="*/ 36 w 77"/>
                  <a:gd name="T77" fmla="*/ 146 h 66"/>
                  <a:gd name="T78" fmla="*/ 31 w 77"/>
                  <a:gd name="T79" fmla="*/ 137 h 66"/>
                  <a:gd name="T80" fmla="*/ 21 w 77"/>
                  <a:gd name="T81" fmla="*/ 122 h 66"/>
                  <a:gd name="T82" fmla="*/ 5 w 77"/>
                  <a:gd name="T83" fmla="*/ 93 h 66"/>
                  <a:gd name="T84" fmla="*/ 0 w 77"/>
                  <a:gd name="T85" fmla="*/ 5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FFCE85"/>
              </a:solidFill>
              <a:ln w="12700" cmpd="sng">
                <a:solidFill>
                  <a:schemeClr val="tx1"/>
                </a:solidFill>
                <a:prstDash val="solid"/>
                <a:round/>
                <a:headEnd/>
                <a:tailEnd/>
              </a:ln>
            </p:spPr>
            <p:txBody>
              <a:bodyPr>
                <a:prstTxWarp prst="textNoShape">
                  <a:avLst/>
                </a:prstTxWarp>
              </a:bodyPr>
              <a:lstStyle/>
              <a:p>
                <a:endParaRPr lang="en-US"/>
              </a:p>
            </p:txBody>
          </p:sp>
          <p:sp>
            <p:nvSpPr>
              <p:cNvPr id="32916" name="Freeform 222"/>
              <p:cNvSpPr>
                <a:spLocks/>
              </p:cNvSpPr>
              <p:nvPr/>
            </p:nvSpPr>
            <p:spPr bwMode="auto">
              <a:xfrm>
                <a:off x="3633" y="1799"/>
                <a:ext cx="277" cy="463"/>
              </a:xfrm>
              <a:custGeom>
                <a:avLst/>
                <a:gdLst>
                  <a:gd name="T0" fmla="*/ 46 w 54"/>
                  <a:gd name="T1" fmla="*/ 10 h 95"/>
                  <a:gd name="T2" fmla="*/ 62 w 54"/>
                  <a:gd name="T3" fmla="*/ 24 h 95"/>
                  <a:gd name="T4" fmla="*/ 77 w 54"/>
                  <a:gd name="T5" fmla="*/ 39 h 95"/>
                  <a:gd name="T6" fmla="*/ 77 w 54"/>
                  <a:gd name="T7" fmla="*/ 58 h 95"/>
                  <a:gd name="T8" fmla="*/ 72 w 54"/>
                  <a:gd name="T9" fmla="*/ 73 h 95"/>
                  <a:gd name="T10" fmla="*/ 56 w 54"/>
                  <a:gd name="T11" fmla="*/ 93 h 95"/>
                  <a:gd name="T12" fmla="*/ 46 w 54"/>
                  <a:gd name="T13" fmla="*/ 97 h 95"/>
                  <a:gd name="T14" fmla="*/ 26 w 54"/>
                  <a:gd name="T15" fmla="*/ 102 h 95"/>
                  <a:gd name="T16" fmla="*/ 21 w 54"/>
                  <a:gd name="T17" fmla="*/ 117 h 95"/>
                  <a:gd name="T18" fmla="*/ 31 w 54"/>
                  <a:gd name="T19" fmla="*/ 132 h 95"/>
                  <a:gd name="T20" fmla="*/ 21 w 54"/>
                  <a:gd name="T21" fmla="*/ 166 h 95"/>
                  <a:gd name="T22" fmla="*/ 5 w 54"/>
                  <a:gd name="T23" fmla="*/ 175 h 95"/>
                  <a:gd name="T24" fmla="*/ 0 w 54"/>
                  <a:gd name="T25" fmla="*/ 190 h 95"/>
                  <a:gd name="T26" fmla="*/ 0 w 54"/>
                  <a:gd name="T27" fmla="*/ 200 h 95"/>
                  <a:gd name="T28" fmla="*/ 5 w 54"/>
                  <a:gd name="T29" fmla="*/ 234 h 95"/>
                  <a:gd name="T30" fmla="*/ 26 w 54"/>
                  <a:gd name="T31" fmla="*/ 258 h 95"/>
                  <a:gd name="T32" fmla="*/ 51 w 54"/>
                  <a:gd name="T33" fmla="*/ 278 h 95"/>
                  <a:gd name="T34" fmla="*/ 67 w 54"/>
                  <a:gd name="T35" fmla="*/ 312 h 95"/>
                  <a:gd name="T36" fmla="*/ 77 w 54"/>
                  <a:gd name="T37" fmla="*/ 302 h 95"/>
                  <a:gd name="T38" fmla="*/ 97 w 54"/>
                  <a:gd name="T39" fmla="*/ 317 h 95"/>
                  <a:gd name="T40" fmla="*/ 97 w 54"/>
                  <a:gd name="T41" fmla="*/ 336 h 95"/>
                  <a:gd name="T42" fmla="*/ 82 w 54"/>
                  <a:gd name="T43" fmla="*/ 356 h 95"/>
                  <a:gd name="T44" fmla="*/ 97 w 54"/>
                  <a:gd name="T45" fmla="*/ 380 h 95"/>
                  <a:gd name="T46" fmla="*/ 123 w 54"/>
                  <a:gd name="T47" fmla="*/ 395 h 95"/>
                  <a:gd name="T48" fmla="*/ 149 w 54"/>
                  <a:gd name="T49" fmla="*/ 424 h 95"/>
                  <a:gd name="T50" fmla="*/ 154 w 54"/>
                  <a:gd name="T51" fmla="*/ 434 h 95"/>
                  <a:gd name="T52" fmla="*/ 149 w 54"/>
                  <a:gd name="T53" fmla="*/ 444 h 95"/>
                  <a:gd name="T54" fmla="*/ 164 w 54"/>
                  <a:gd name="T55" fmla="*/ 463 h 95"/>
                  <a:gd name="T56" fmla="*/ 169 w 54"/>
                  <a:gd name="T57" fmla="*/ 458 h 95"/>
                  <a:gd name="T58" fmla="*/ 174 w 54"/>
                  <a:gd name="T59" fmla="*/ 448 h 95"/>
                  <a:gd name="T60" fmla="*/ 195 w 54"/>
                  <a:gd name="T61" fmla="*/ 444 h 95"/>
                  <a:gd name="T62" fmla="*/ 215 w 54"/>
                  <a:gd name="T63" fmla="*/ 453 h 95"/>
                  <a:gd name="T64" fmla="*/ 221 w 54"/>
                  <a:gd name="T65" fmla="*/ 434 h 95"/>
                  <a:gd name="T66" fmla="*/ 226 w 54"/>
                  <a:gd name="T67" fmla="*/ 424 h 95"/>
                  <a:gd name="T68" fmla="*/ 246 w 54"/>
                  <a:gd name="T69" fmla="*/ 414 h 95"/>
                  <a:gd name="T70" fmla="*/ 241 w 54"/>
                  <a:gd name="T71" fmla="*/ 405 h 95"/>
                  <a:gd name="T72" fmla="*/ 241 w 54"/>
                  <a:gd name="T73" fmla="*/ 395 h 95"/>
                  <a:gd name="T74" fmla="*/ 246 w 54"/>
                  <a:gd name="T75" fmla="*/ 390 h 95"/>
                  <a:gd name="T76" fmla="*/ 246 w 54"/>
                  <a:gd name="T77" fmla="*/ 385 h 95"/>
                  <a:gd name="T78" fmla="*/ 246 w 54"/>
                  <a:gd name="T79" fmla="*/ 356 h 95"/>
                  <a:gd name="T80" fmla="*/ 267 w 54"/>
                  <a:gd name="T81" fmla="*/ 331 h 95"/>
                  <a:gd name="T82" fmla="*/ 277 w 54"/>
                  <a:gd name="T83" fmla="*/ 312 h 95"/>
                  <a:gd name="T84" fmla="*/ 267 w 54"/>
                  <a:gd name="T85" fmla="*/ 278 h 95"/>
                  <a:gd name="T86" fmla="*/ 267 w 54"/>
                  <a:gd name="T87" fmla="*/ 263 h 95"/>
                  <a:gd name="T88" fmla="*/ 251 w 54"/>
                  <a:gd name="T89" fmla="*/ 63 h 95"/>
                  <a:gd name="T90" fmla="*/ 246 w 54"/>
                  <a:gd name="T91" fmla="*/ 54 h 95"/>
                  <a:gd name="T92" fmla="*/ 236 w 54"/>
                  <a:gd name="T93" fmla="*/ 29 h 95"/>
                  <a:gd name="T94" fmla="*/ 226 w 54"/>
                  <a:gd name="T95" fmla="*/ 15 h 95"/>
                  <a:gd name="T96" fmla="*/ 226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FFCE85"/>
              </a:solidFill>
              <a:ln w="12700" cmpd="sng">
                <a:solidFill>
                  <a:schemeClr val="tx1"/>
                </a:solidFill>
                <a:prstDash val="solid"/>
                <a:round/>
                <a:headEnd/>
                <a:tailEnd/>
              </a:ln>
            </p:spPr>
            <p:txBody>
              <a:bodyPr>
                <a:prstTxWarp prst="textNoShape">
                  <a:avLst/>
                </a:prstTxWarp>
              </a:bodyPr>
              <a:lstStyle/>
              <a:p>
                <a:endParaRPr lang="en-US"/>
              </a:p>
            </p:txBody>
          </p:sp>
          <p:grpSp>
            <p:nvGrpSpPr>
              <p:cNvPr id="8" name="Group 223"/>
              <p:cNvGrpSpPr>
                <a:grpSpLocks/>
              </p:cNvGrpSpPr>
              <p:nvPr/>
            </p:nvGrpSpPr>
            <p:grpSpPr bwMode="auto">
              <a:xfrm>
                <a:off x="3669" y="1384"/>
                <a:ext cx="523" cy="468"/>
                <a:chOff x="3562" y="1636"/>
                <a:chExt cx="497" cy="468"/>
              </a:xfrm>
            </p:grpSpPr>
            <p:sp>
              <p:nvSpPr>
                <p:cNvPr id="32921" name="Freeform 224"/>
                <p:cNvSpPr>
                  <a:spLocks/>
                </p:cNvSpPr>
                <p:nvPr/>
              </p:nvSpPr>
              <p:spPr bwMode="auto">
                <a:xfrm>
                  <a:off x="3806" y="1758"/>
                  <a:ext cx="253" cy="346"/>
                </a:xfrm>
                <a:custGeom>
                  <a:avLst/>
                  <a:gdLst>
                    <a:gd name="T0" fmla="*/ 127 w 52"/>
                    <a:gd name="T1" fmla="*/ 331 h 71"/>
                    <a:gd name="T2" fmla="*/ 209 w 52"/>
                    <a:gd name="T3" fmla="*/ 327 h 71"/>
                    <a:gd name="T4" fmla="*/ 219 w 52"/>
                    <a:gd name="T5" fmla="*/ 302 h 71"/>
                    <a:gd name="T6" fmla="*/ 219 w 52"/>
                    <a:gd name="T7" fmla="*/ 283 h 71"/>
                    <a:gd name="T8" fmla="*/ 234 w 52"/>
                    <a:gd name="T9" fmla="*/ 268 h 71"/>
                    <a:gd name="T10" fmla="*/ 238 w 52"/>
                    <a:gd name="T11" fmla="*/ 253 h 71"/>
                    <a:gd name="T12" fmla="*/ 243 w 52"/>
                    <a:gd name="T13" fmla="*/ 244 h 71"/>
                    <a:gd name="T14" fmla="*/ 248 w 52"/>
                    <a:gd name="T15" fmla="*/ 249 h 71"/>
                    <a:gd name="T16" fmla="*/ 253 w 52"/>
                    <a:gd name="T17" fmla="*/ 244 h 71"/>
                    <a:gd name="T18" fmla="*/ 253 w 52"/>
                    <a:gd name="T19" fmla="*/ 224 h 71"/>
                    <a:gd name="T20" fmla="*/ 248 w 52"/>
                    <a:gd name="T21" fmla="*/ 205 h 71"/>
                    <a:gd name="T22" fmla="*/ 229 w 52"/>
                    <a:gd name="T23" fmla="*/ 136 h 71"/>
                    <a:gd name="T24" fmla="*/ 204 w 52"/>
                    <a:gd name="T25" fmla="*/ 136 h 71"/>
                    <a:gd name="T26" fmla="*/ 175 w 52"/>
                    <a:gd name="T27" fmla="*/ 175 h 71"/>
                    <a:gd name="T28" fmla="*/ 170 w 52"/>
                    <a:gd name="T29" fmla="*/ 171 h 71"/>
                    <a:gd name="T30" fmla="*/ 161 w 52"/>
                    <a:gd name="T31" fmla="*/ 166 h 71"/>
                    <a:gd name="T32" fmla="*/ 161 w 52"/>
                    <a:gd name="T33" fmla="*/ 146 h 71"/>
                    <a:gd name="T34" fmla="*/ 175 w 52"/>
                    <a:gd name="T35" fmla="*/ 136 h 71"/>
                    <a:gd name="T36" fmla="*/ 175 w 52"/>
                    <a:gd name="T37" fmla="*/ 127 h 71"/>
                    <a:gd name="T38" fmla="*/ 185 w 52"/>
                    <a:gd name="T39" fmla="*/ 117 h 71"/>
                    <a:gd name="T40" fmla="*/ 185 w 52"/>
                    <a:gd name="T41" fmla="*/ 83 h 71"/>
                    <a:gd name="T42" fmla="*/ 180 w 52"/>
                    <a:gd name="T43" fmla="*/ 68 h 71"/>
                    <a:gd name="T44" fmla="*/ 170 w 52"/>
                    <a:gd name="T45" fmla="*/ 58 h 71"/>
                    <a:gd name="T46" fmla="*/ 180 w 52"/>
                    <a:gd name="T47" fmla="*/ 49 h 71"/>
                    <a:gd name="T48" fmla="*/ 175 w 52"/>
                    <a:gd name="T49" fmla="*/ 34 h 71"/>
                    <a:gd name="T50" fmla="*/ 146 w 52"/>
                    <a:gd name="T51" fmla="*/ 19 h 71"/>
                    <a:gd name="T52" fmla="*/ 127 w 52"/>
                    <a:gd name="T53" fmla="*/ 10 h 71"/>
                    <a:gd name="T54" fmla="*/ 102 w 52"/>
                    <a:gd name="T55" fmla="*/ 5 h 71"/>
                    <a:gd name="T56" fmla="*/ 88 w 52"/>
                    <a:gd name="T57" fmla="*/ 5 h 71"/>
                    <a:gd name="T58" fmla="*/ 73 w 52"/>
                    <a:gd name="T59" fmla="*/ 15 h 71"/>
                    <a:gd name="T60" fmla="*/ 73 w 52"/>
                    <a:gd name="T61" fmla="*/ 29 h 71"/>
                    <a:gd name="T62" fmla="*/ 78 w 52"/>
                    <a:gd name="T63" fmla="*/ 34 h 71"/>
                    <a:gd name="T64" fmla="*/ 73 w 52"/>
                    <a:gd name="T65" fmla="*/ 39 h 71"/>
                    <a:gd name="T66" fmla="*/ 63 w 52"/>
                    <a:gd name="T67" fmla="*/ 49 h 71"/>
                    <a:gd name="T68" fmla="*/ 58 w 52"/>
                    <a:gd name="T69" fmla="*/ 63 h 71"/>
                    <a:gd name="T70" fmla="*/ 58 w 52"/>
                    <a:gd name="T71" fmla="*/ 83 h 71"/>
                    <a:gd name="T72" fmla="*/ 49 w 52"/>
                    <a:gd name="T73" fmla="*/ 78 h 71"/>
                    <a:gd name="T74" fmla="*/ 49 w 52"/>
                    <a:gd name="T75" fmla="*/ 63 h 71"/>
                    <a:gd name="T76" fmla="*/ 49 w 52"/>
                    <a:gd name="T77" fmla="*/ 54 h 71"/>
                    <a:gd name="T78" fmla="*/ 39 w 52"/>
                    <a:gd name="T79" fmla="*/ 63 h 71"/>
                    <a:gd name="T80" fmla="*/ 39 w 52"/>
                    <a:gd name="T81" fmla="*/ 78 h 71"/>
                    <a:gd name="T82" fmla="*/ 24 w 52"/>
                    <a:gd name="T83" fmla="*/ 83 h 71"/>
                    <a:gd name="T84" fmla="*/ 19 w 52"/>
                    <a:gd name="T85" fmla="*/ 93 h 71"/>
                    <a:gd name="T86" fmla="*/ 15 w 52"/>
                    <a:gd name="T87" fmla="*/ 112 h 71"/>
                    <a:gd name="T88" fmla="*/ 10 w 52"/>
                    <a:gd name="T89" fmla="*/ 136 h 71"/>
                    <a:gd name="T90" fmla="*/ 5 w 52"/>
                    <a:gd name="T91" fmla="*/ 156 h 71"/>
                    <a:gd name="T92" fmla="*/ 10 w 52"/>
                    <a:gd name="T93" fmla="*/ 180 h 71"/>
                    <a:gd name="T94" fmla="*/ 10 w 52"/>
                    <a:gd name="T95" fmla="*/ 200 h 71"/>
                    <a:gd name="T96" fmla="*/ 29 w 52"/>
                    <a:gd name="T97" fmla="*/ 244 h 71"/>
                    <a:gd name="T98" fmla="*/ 34 w 52"/>
                    <a:gd name="T99" fmla="*/ 268 h 71"/>
                    <a:gd name="T100" fmla="*/ 34 w 52"/>
                    <a:gd name="T101" fmla="*/ 273 h 71"/>
                    <a:gd name="T102" fmla="*/ 29 w 52"/>
                    <a:gd name="T103" fmla="*/ 302 h 71"/>
                    <a:gd name="T104" fmla="*/ 10 w 52"/>
                    <a:gd name="T105" fmla="*/ 336 h 71"/>
                    <a:gd name="T106" fmla="*/ 0 w 52"/>
                    <a:gd name="T107" fmla="*/ 34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FFCE85"/>
                </a:solidFill>
                <a:ln w="12700" cmpd="sng">
                  <a:solidFill>
                    <a:schemeClr val="tx1"/>
                  </a:solidFill>
                  <a:prstDash val="solid"/>
                  <a:round/>
                  <a:headEnd/>
                  <a:tailEnd/>
                </a:ln>
              </p:spPr>
              <p:txBody>
                <a:bodyPr>
                  <a:prstTxWarp prst="textNoShape">
                    <a:avLst/>
                  </a:prstTxWarp>
                </a:bodyPr>
                <a:lstStyle/>
                <a:p>
                  <a:endParaRPr lang="en-US"/>
                </a:p>
              </p:txBody>
            </p:sp>
            <p:sp>
              <p:nvSpPr>
                <p:cNvPr id="32922" name="Freeform 225"/>
                <p:cNvSpPr>
                  <a:spLocks/>
                </p:cNvSpPr>
                <p:nvPr/>
              </p:nvSpPr>
              <p:spPr bwMode="auto">
                <a:xfrm>
                  <a:off x="3562" y="1636"/>
                  <a:ext cx="405" cy="200"/>
                </a:xfrm>
                <a:custGeom>
                  <a:avLst/>
                  <a:gdLst>
                    <a:gd name="T0" fmla="*/ 20 w 83"/>
                    <a:gd name="T1" fmla="*/ 78 h 41"/>
                    <a:gd name="T2" fmla="*/ 39 w 83"/>
                    <a:gd name="T3" fmla="*/ 63 h 41"/>
                    <a:gd name="T4" fmla="*/ 98 w 83"/>
                    <a:gd name="T5" fmla="*/ 29 h 41"/>
                    <a:gd name="T6" fmla="*/ 127 w 83"/>
                    <a:gd name="T7" fmla="*/ 5 h 41"/>
                    <a:gd name="T8" fmla="*/ 151 w 83"/>
                    <a:gd name="T9" fmla="*/ 5 h 41"/>
                    <a:gd name="T10" fmla="*/ 137 w 83"/>
                    <a:gd name="T11" fmla="*/ 20 h 41"/>
                    <a:gd name="T12" fmla="*/ 112 w 83"/>
                    <a:gd name="T13" fmla="*/ 44 h 41"/>
                    <a:gd name="T14" fmla="*/ 112 w 83"/>
                    <a:gd name="T15" fmla="*/ 59 h 41"/>
                    <a:gd name="T16" fmla="*/ 137 w 83"/>
                    <a:gd name="T17" fmla="*/ 49 h 41"/>
                    <a:gd name="T18" fmla="*/ 190 w 83"/>
                    <a:gd name="T19" fmla="*/ 73 h 41"/>
                    <a:gd name="T20" fmla="*/ 210 w 83"/>
                    <a:gd name="T21" fmla="*/ 78 h 41"/>
                    <a:gd name="T22" fmla="*/ 215 w 83"/>
                    <a:gd name="T23" fmla="*/ 83 h 41"/>
                    <a:gd name="T24" fmla="*/ 239 w 83"/>
                    <a:gd name="T25" fmla="*/ 63 h 41"/>
                    <a:gd name="T26" fmla="*/ 312 w 83"/>
                    <a:gd name="T27" fmla="*/ 39 h 41"/>
                    <a:gd name="T28" fmla="*/ 307 w 83"/>
                    <a:gd name="T29" fmla="*/ 54 h 41"/>
                    <a:gd name="T30" fmla="*/ 322 w 83"/>
                    <a:gd name="T31" fmla="*/ 68 h 41"/>
                    <a:gd name="T32" fmla="*/ 351 w 83"/>
                    <a:gd name="T33" fmla="*/ 63 h 41"/>
                    <a:gd name="T34" fmla="*/ 371 w 83"/>
                    <a:gd name="T35" fmla="*/ 88 h 41"/>
                    <a:gd name="T36" fmla="*/ 400 w 83"/>
                    <a:gd name="T37" fmla="*/ 93 h 41"/>
                    <a:gd name="T38" fmla="*/ 400 w 83"/>
                    <a:gd name="T39" fmla="*/ 102 h 41"/>
                    <a:gd name="T40" fmla="*/ 385 w 83"/>
                    <a:gd name="T41" fmla="*/ 102 h 41"/>
                    <a:gd name="T42" fmla="*/ 366 w 83"/>
                    <a:gd name="T43" fmla="*/ 102 h 41"/>
                    <a:gd name="T44" fmla="*/ 337 w 83"/>
                    <a:gd name="T45" fmla="*/ 102 h 41"/>
                    <a:gd name="T46" fmla="*/ 337 w 83"/>
                    <a:gd name="T47" fmla="*/ 117 h 41"/>
                    <a:gd name="T48" fmla="*/ 303 w 83"/>
                    <a:gd name="T49" fmla="*/ 102 h 41"/>
                    <a:gd name="T50" fmla="*/ 278 w 83"/>
                    <a:gd name="T51" fmla="*/ 112 h 41"/>
                    <a:gd name="T52" fmla="*/ 268 w 83"/>
                    <a:gd name="T53" fmla="*/ 122 h 41"/>
                    <a:gd name="T54" fmla="*/ 244 w 83"/>
                    <a:gd name="T55" fmla="*/ 122 h 41"/>
                    <a:gd name="T56" fmla="*/ 224 w 83"/>
                    <a:gd name="T57" fmla="*/ 146 h 41"/>
                    <a:gd name="T58" fmla="*/ 229 w 83"/>
                    <a:gd name="T59" fmla="*/ 137 h 41"/>
                    <a:gd name="T60" fmla="*/ 215 w 83"/>
                    <a:gd name="T61" fmla="*/ 137 h 41"/>
                    <a:gd name="T62" fmla="*/ 205 w 83"/>
                    <a:gd name="T63" fmla="*/ 132 h 41"/>
                    <a:gd name="T64" fmla="*/ 195 w 83"/>
                    <a:gd name="T65" fmla="*/ 156 h 41"/>
                    <a:gd name="T66" fmla="*/ 176 w 83"/>
                    <a:gd name="T67" fmla="*/ 185 h 41"/>
                    <a:gd name="T68" fmla="*/ 166 w 83"/>
                    <a:gd name="T69" fmla="*/ 190 h 41"/>
                    <a:gd name="T70" fmla="*/ 171 w 83"/>
                    <a:gd name="T71" fmla="*/ 176 h 41"/>
                    <a:gd name="T72" fmla="*/ 156 w 83"/>
                    <a:gd name="T73" fmla="*/ 176 h 41"/>
                    <a:gd name="T74" fmla="*/ 146 w 83"/>
                    <a:gd name="T75" fmla="*/ 141 h 41"/>
                    <a:gd name="T76" fmla="*/ 142 w 83"/>
                    <a:gd name="T77" fmla="*/ 137 h 41"/>
                    <a:gd name="T78" fmla="*/ 112 w 83"/>
                    <a:gd name="T79" fmla="*/ 127 h 41"/>
                    <a:gd name="T80" fmla="*/ 107 w 83"/>
                    <a:gd name="T81" fmla="*/ 127 h 41"/>
                    <a:gd name="T82" fmla="*/ 78 w 83"/>
                    <a:gd name="T83" fmla="*/ 117 h 41"/>
                    <a:gd name="T84" fmla="*/ 20 w 83"/>
                    <a:gd name="T85" fmla="*/ 93 h 41"/>
                    <a:gd name="T86" fmla="*/ 0 w 83"/>
                    <a:gd name="T87" fmla="*/ 83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FFCE85"/>
                </a:solidFill>
                <a:ln w="12700" cmpd="sng">
                  <a:solidFill>
                    <a:schemeClr val="tx1"/>
                  </a:solidFill>
                  <a:prstDash val="solid"/>
                  <a:round/>
                  <a:headEnd/>
                  <a:tailEnd/>
                </a:ln>
              </p:spPr>
              <p:txBody>
                <a:bodyPr>
                  <a:prstTxWarp prst="textNoShape">
                    <a:avLst/>
                  </a:prstTxWarp>
                </a:bodyPr>
                <a:lstStyle/>
                <a:p>
                  <a:endParaRPr lang="en-US"/>
                </a:p>
              </p:txBody>
            </p:sp>
          </p:grpSp>
          <p:sp>
            <p:nvSpPr>
              <p:cNvPr id="32918" name="Freeform 226"/>
              <p:cNvSpPr>
                <a:spLocks/>
              </p:cNvSpPr>
              <p:nvPr/>
            </p:nvSpPr>
            <p:spPr bwMode="auto">
              <a:xfrm>
                <a:off x="3665" y="2423"/>
                <a:ext cx="240" cy="405"/>
              </a:xfrm>
              <a:custGeom>
                <a:avLst/>
                <a:gdLst>
                  <a:gd name="T0" fmla="*/ 225 w 47"/>
                  <a:gd name="T1" fmla="*/ 0 h 83"/>
                  <a:gd name="T2" fmla="*/ 77 w 47"/>
                  <a:gd name="T3" fmla="*/ 10 h 83"/>
                  <a:gd name="T4" fmla="*/ 77 w 47"/>
                  <a:gd name="T5" fmla="*/ 15 h 83"/>
                  <a:gd name="T6" fmla="*/ 61 w 47"/>
                  <a:gd name="T7" fmla="*/ 24 h 83"/>
                  <a:gd name="T8" fmla="*/ 61 w 47"/>
                  <a:gd name="T9" fmla="*/ 39 h 83"/>
                  <a:gd name="T10" fmla="*/ 61 w 47"/>
                  <a:gd name="T11" fmla="*/ 54 h 83"/>
                  <a:gd name="T12" fmla="*/ 56 w 47"/>
                  <a:gd name="T13" fmla="*/ 59 h 83"/>
                  <a:gd name="T14" fmla="*/ 46 w 47"/>
                  <a:gd name="T15" fmla="*/ 68 h 83"/>
                  <a:gd name="T16" fmla="*/ 36 w 47"/>
                  <a:gd name="T17" fmla="*/ 78 h 83"/>
                  <a:gd name="T18" fmla="*/ 31 w 47"/>
                  <a:gd name="T19" fmla="*/ 83 h 83"/>
                  <a:gd name="T20" fmla="*/ 31 w 47"/>
                  <a:gd name="T21" fmla="*/ 93 h 83"/>
                  <a:gd name="T22" fmla="*/ 26 w 47"/>
                  <a:gd name="T23" fmla="*/ 102 h 83"/>
                  <a:gd name="T24" fmla="*/ 26 w 47"/>
                  <a:gd name="T25" fmla="*/ 107 h 83"/>
                  <a:gd name="T26" fmla="*/ 20 w 47"/>
                  <a:gd name="T27" fmla="*/ 122 h 83"/>
                  <a:gd name="T28" fmla="*/ 15 w 47"/>
                  <a:gd name="T29" fmla="*/ 132 h 83"/>
                  <a:gd name="T30" fmla="*/ 20 w 47"/>
                  <a:gd name="T31" fmla="*/ 146 h 83"/>
                  <a:gd name="T32" fmla="*/ 26 w 47"/>
                  <a:gd name="T33" fmla="*/ 151 h 83"/>
                  <a:gd name="T34" fmla="*/ 26 w 47"/>
                  <a:gd name="T35" fmla="*/ 161 h 83"/>
                  <a:gd name="T36" fmla="*/ 26 w 47"/>
                  <a:gd name="T37" fmla="*/ 161 h 83"/>
                  <a:gd name="T38" fmla="*/ 26 w 47"/>
                  <a:gd name="T39" fmla="*/ 166 h 83"/>
                  <a:gd name="T40" fmla="*/ 26 w 47"/>
                  <a:gd name="T41" fmla="*/ 166 h 83"/>
                  <a:gd name="T42" fmla="*/ 20 w 47"/>
                  <a:gd name="T43" fmla="*/ 176 h 83"/>
                  <a:gd name="T44" fmla="*/ 26 w 47"/>
                  <a:gd name="T45" fmla="*/ 181 h 83"/>
                  <a:gd name="T46" fmla="*/ 20 w 47"/>
                  <a:gd name="T47" fmla="*/ 185 h 83"/>
                  <a:gd name="T48" fmla="*/ 31 w 47"/>
                  <a:gd name="T49" fmla="*/ 205 h 83"/>
                  <a:gd name="T50" fmla="*/ 31 w 47"/>
                  <a:gd name="T51" fmla="*/ 220 h 83"/>
                  <a:gd name="T52" fmla="*/ 36 w 47"/>
                  <a:gd name="T53" fmla="*/ 229 h 83"/>
                  <a:gd name="T54" fmla="*/ 41 w 47"/>
                  <a:gd name="T55" fmla="*/ 234 h 83"/>
                  <a:gd name="T56" fmla="*/ 41 w 47"/>
                  <a:gd name="T57" fmla="*/ 239 h 83"/>
                  <a:gd name="T58" fmla="*/ 31 w 47"/>
                  <a:gd name="T59" fmla="*/ 244 h 83"/>
                  <a:gd name="T60" fmla="*/ 31 w 47"/>
                  <a:gd name="T61" fmla="*/ 249 h 83"/>
                  <a:gd name="T62" fmla="*/ 26 w 47"/>
                  <a:gd name="T63" fmla="*/ 263 h 83"/>
                  <a:gd name="T64" fmla="*/ 15 w 47"/>
                  <a:gd name="T65" fmla="*/ 288 h 83"/>
                  <a:gd name="T66" fmla="*/ 0 w 47"/>
                  <a:gd name="T67" fmla="*/ 322 h 83"/>
                  <a:gd name="T68" fmla="*/ 0 w 47"/>
                  <a:gd name="T69" fmla="*/ 346 h 83"/>
                  <a:gd name="T70" fmla="*/ 138 w 47"/>
                  <a:gd name="T71" fmla="*/ 342 h 83"/>
                  <a:gd name="T72" fmla="*/ 138 w 47"/>
                  <a:gd name="T73" fmla="*/ 346 h 83"/>
                  <a:gd name="T74" fmla="*/ 133 w 47"/>
                  <a:gd name="T75" fmla="*/ 356 h 83"/>
                  <a:gd name="T76" fmla="*/ 138 w 47"/>
                  <a:gd name="T77" fmla="*/ 376 h 83"/>
                  <a:gd name="T78" fmla="*/ 148 w 47"/>
                  <a:gd name="T79" fmla="*/ 390 h 83"/>
                  <a:gd name="T80" fmla="*/ 153 w 47"/>
                  <a:gd name="T81" fmla="*/ 405 h 83"/>
                  <a:gd name="T82" fmla="*/ 163 w 47"/>
                  <a:gd name="T83" fmla="*/ 405 h 83"/>
                  <a:gd name="T84" fmla="*/ 179 w 47"/>
                  <a:gd name="T85" fmla="*/ 395 h 83"/>
                  <a:gd name="T86" fmla="*/ 209 w 47"/>
                  <a:gd name="T87" fmla="*/ 385 h 83"/>
                  <a:gd name="T88" fmla="*/ 220 w 47"/>
                  <a:gd name="T89" fmla="*/ 385 h 83"/>
                  <a:gd name="T90" fmla="*/ 230 w 47"/>
                  <a:gd name="T91" fmla="*/ 381 h 83"/>
                  <a:gd name="T92" fmla="*/ 235 w 47"/>
                  <a:gd name="T93" fmla="*/ 385 h 83"/>
                  <a:gd name="T94" fmla="*/ 240 w 47"/>
                  <a:gd name="T95" fmla="*/ 390 h 83"/>
                  <a:gd name="T96" fmla="*/ 240 w 47"/>
                  <a:gd name="T97" fmla="*/ 385 h 83"/>
                  <a:gd name="T98" fmla="*/ 225 w 47"/>
                  <a:gd name="T99" fmla="*/ 263 h 83"/>
                  <a:gd name="T100" fmla="*/ 225 w 47"/>
                  <a:gd name="T101" fmla="*/ 254 h 83"/>
                  <a:gd name="T102" fmla="*/ 230 w 47"/>
                  <a:gd name="T103" fmla="*/ 10 h 83"/>
                  <a:gd name="T104" fmla="*/ 225 w 47"/>
                  <a:gd name="T105" fmla="*/ 0 h 83"/>
                  <a:gd name="T106" fmla="*/ 225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FFCE85"/>
              </a:solidFill>
              <a:ln w="12700" cmpd="sng">
                <a:solidFill>
                  <a:schemeClr val="tx1"/>
                </a:solidFill>
                <a:prstDash val="solid"/>
                <a:round/>
                <a:headEnd/>
                <a:tailEnd/>
              </a:ln>
            </p:spPr>
            <p:txBody>
              <a:bodyPr>
                <a:prstTxWarp prst="textNoShape">
                  <a:avLst/>
                </a:prstTxWarp>
              </a:bodyPr>
              <a:lstStyle/>
              <a:p>
                <a:endParaRPr lang="en-US"/>
              </a:p>
            </p:txBody>
          </p:sp>
          <p:sp>
            <p:nvSpPr>
              <p:cNvPr id="32919" name="Freeform 227"/>
              <p:cNvSpPr>
                <a:spLocks/>
              </p:cNvSpPr>
              <p:nvPr/>
            </p:nvSpPr>
            <p:spPr bwMode="auto">
              <a:xfrm>
                <a:off x="4233" y="2350"/>
                <a:ext cx="353" cy="258"/>
              </a:xfrm>
              <a:custGeom>
                <a:avLst/>
                <a:gdLst>
                  <a:gd name="T0" fmla="*/ 210 w 69"/>
                  <a:gd name="T1" fmla="*/ 258 h 53"/>
                  <a:gd name="T2" fmla="*/ 194 w 69"/>
                  <a:gd name="T3" fmla="*/ 253 h 53"/>
                  <a:gd name="T4" fmla="*/ 189 w 69"/>
                  <a:gd name="T5" fmla="*/ 234 h 53"/>
                  <a:gd name="T6" fmla="*/ 169 w 69"/>
                  <a:gd name="T7" fmla="*/ 214 h 53"/>
                  <a:gd name="T8" fmla="*/ 159 w 69"/>
                  <a:gd name="T9" fmla="*/ 190 h 53"/>
                  <a:gd name="T10" fmla="*/ 148 w 69"/>
                  <a:gd name="T11" fmla="*/ 180 h 53"/>
                  <a:gd name="T12" fmla="*/ 128 w 69"/>
                  <a:gd name="T13" fmla="*/ 166 h 53"/>
                  <a:gd name="T14" fmla="*/ 118 w 69"/>
                  <a:gd name="T15" fmla="*/ 156 h 53"/>
                  <a:gd name="T16" fmla="*/ 113 w 69"/>
                  <a:gd name="T17" fmla="*/ 146 h 53"/>
                  <a:gd name="T18" fmla="*/ 77 w 69"/>
                  <a:gd name="T19" fmla="*/ 122 h 53"/>
                  <a:gd name="T20" fmla="*/ 67 w 69"/>
                  <a:gd name="T21" fmla="*/ 112 h 53"/>
                  <a:gd name="T22" fmla="*/ 51 w 69"/>
                  <a:gd name="T23" fmla="*/ 92 h 53"/>
                  <a:gd name="T24" fmla="*/ 41 w 69"/>
                  <a:gd name="T25" fmla="*/ 78 h 53"/>
                  <a:gd name="T26" fmla="*/ 5 w 69"/>
                  <a:gd name="T27" fmla="*/ 68 h 53"/>
                  <a:gd name="T28" fmla="*/ 5 w 69"/>
                  <a:gd name="T29" fmla="*/ 49 h 53"/>
                  <a:gd name="T30" fmla="*/ 15 w 69"/>
                  <a:gd name="T31" fmla="*/ 39 h 53"/>
                  <a:gd name="T32" fmla="*/ 15 w 69"/>
                  <a:gd name="T33" fmla="*/ 34 h 53"/>
                  <a:gd name="T34" fmla="*/ 41 w 69"/>
                  <a:gd name="T35" fmla="*/ 24 h 53"/>
                  <a:gd name="T36" fmla="*/ 61 w 69"/>
                  <a:gd name="T37" fmla="*/ 15 h 53"/>
                  <a:gd name="T38" fmla="*/ 67 w 69"/>
                  <a:gd name="T39" fmla="*/ 10 h 53"/>
                  <a:gd name="T40" fmla="*/ 159 w 69"/>
                  <a:gd name="T41" fmla="*/ 5 h 53"/>
                  <a:gd name="T42" fmla="*/ 159 w 69"/>
                  <a:gd name="T43" fmla="*/ 10 h 53"/>
                  <a:gd name="T44" fmla="*/ 179 w 69"/>
                  <a:gd name="T45" fmla="*/ 19 h 53"/>
                  <a:gd name="T46" fmla="*/ 261 w 69"/>
                  <a:gd name="T47" fmla="*/ 19 h 53"/>
                  <a:gd name="T48" fmla="*/ 348 w 69"/>
                  <a:gd name="T49" fmla="*/ 83 h 53"/>
                  <a:gd name="T50" fmla="*/ 338 w 69"/>
                  <a:gd name="T51" fmla="*/ 92 h 53"/>
                  <a:gd name="T52" fmla="*/ 322 w 69"/>
                  <a:gd name="T53" fmla="*/ 117 h 53"/>
                  <a:gd name="T54" fmla="*/ 317 w 69"/>
                  <a:gd name="T55" fmla="*/ 136 h 53"/>
                  <a:gd name="T56" fmla="*/ 317 w 69"/>
                  <a:gd name="T57" fmla="*/ 146 h 53"/>
                  <a:gd name="T58" fmla="*/ 307 w 69"/>
                  <a:gd name="T59" fmla="*/ 151 h 53"/>
                  <a:gd name="T60" fmla="*/ 302 w 69"/>
                  <a:gd name="T61" fmla="*/ 161 h 53"/>
                  <a:gd name="T62" fmla="*/ 292 w 69"/>
                  <a:gd name="T63" fmla="*/ 170 h 53"/>
                  <a:gd name="T64" fmla="*/ 271 w 69"/>
                  <a:gd name="T65" fmla="*/ 190 h 53"/>
                  <a:gd name="T66" fmla="*/ 256 w 69"/>
                  <a:gd name="T67" fmla="*/ 200 h 53"/>
                  <a:gd name="T68" fmla="*/ 251 w 69"/>
                  <a:gd name="T69" fmla="*/ 209 h 53"/>
                  <a:gd name="T70" fmla="*/ 235 w 69"/>
                  <a:gd name="T71" fmla="*/ 214 h 53"/>
                  <a:gd name="T72" fmla="*/ 235 w 69"/>
                  <a:gd name="T73" fmla="*/ 219 h 53"/>
                  <a:gd name="T74" fmla="*/ 230 w 69"/>
                  <a:gd name="T75" fmla="*/ 229 h 53"/>
                  <a:gd name="T76" fmla="*/ 220 w 69"/>
                  <a:gd name="T77" fmla="*/ 234 h 53"/>
                  <a:gd name="T78" fmla="*/ 220 w 69"/>
                  <a:gd name="T79" fmla="*/ 234 h 53"/>
                  <a:gd name="T80" fmla="*/ 220 w 69"/>
                  <a:gd name="T81" fmla="*/ 239 h 53"/>
                  <a:gd name="T82" fmla="*/ 225 w 69"/>
                  <a:gd name="T83" fmla="*/ 243 h 53"/>
                  <a:gd name="T84" fmla="*/ 215 w 69"/>
                  <a:gd name="T85" fmla="*/ 248 h 53"/>
                  <a:gd name="T86" fmla="*/ 210 w 69"/>
                  <a:gd name="T87" fmla="*/ 253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FFCE85"/>
              </a:solidFill>
              <a:ln w="12700" cmpd="sng">
                <a:solidFill>
                  <a:schemeClr val="tx1"/>
                </a:solidFill>
                <a:prstDash val="solid"/>
                <a:round/>
                <a:headEnd/>
                <a:tailEnd/>
              </a:ln>
            </p:spPr>
            <p:txBody>
              <a:bodyPr>
                <a:prstTxWarp prst="textNoShape">
                  <a:avLst/>
                </a:prstTxWarp>
              </a:bodyPr>
              <a:lstStyle/>
              <a:p>
                <a:endParaRPr lang="en-US"/>
              </a:p>
            </p:txBody>
          </p:sp>
          <p:sp>
            <p:nvSpPr>
              <p:cNvPr id="32920" name="Freeform 228"/>
              <p:cNvSpPr>
                <a:spLocks/>
              </p:cNvSpPr>
              <p:nvPr/>
            </p:nvSpPr>
            <p:spPr bwMode="auto">
              <a:xfrm>
                <a:off x="4074" y="2384"/>
                <a:ext cx="375" cy="376"/>
              </a:xfrm>
              <a:custGeom>
                <a:avLst/>
                <a:gdLst>
                  <a:gd name="T0" fmla="*/ 46 w 73"/>
                  <a:gd name="T1" fmla="*/ 200 h 77"/>
                  <a:gd name="T2" fmla="*/ 57 w 73"/>
                  <a:gd name="T3" fmla="*/ 215 h 77"/>
                  <a:gd name="T4" fmla="*/ 67 w 73"/>
                  <a:gd name="T5" fmla="*/ 225 h 77"/>
                  <a:gd name="T6" fmla="*/ 67 w 73"/>
                  <a:gd name="T7" fmla="*/ 239 h 77"/>
                  <a:gd name="T8" fmla="*/ 72 w 73"/>
                  <a:gd name="T9" fmla="*/ 244 h 77"/>
                  <a:gd name="T10" fmla="*/ 67 w 73"/>
                  <a:gd name="T11" fmla="*/ 269 h 77"/>
                  <a:gd name="T12" fmla="*/ 62 w 73"/>
                  <a:gd name="T13" fmla="*/ 293 h 77"/>
                  <a:gd name="T14" fmla="*/ 72 w 73"/>
                  <a:gd name="T15" fmla="*/ 332 h 77"/>
                  <a:gd name="T16" fmla="*/ 82 w 73"/>
                  <a:gd name="T17" fmla="*/ 347 h 77"/>
                  <a:gd name="T18" fmla="*/ 87 w 73"/>
                  <a:gd name="T19" fmla="*/ 361 h 77"/>
                  <a:gd name="T20" fmla="*/ 92 w 73"/>
                  <a:gd name="T21" fmla="*/ 371 h 77"/>
                  <a:gd name="T22" fmla="*/ 298 w 73"/>
                  <a:gd name="T23" fmla="*/ 371 h 77"/>
                  <a:gd name="T24" fmla="*/ 308 w 73"/>
                  <a:gd name="T25" fmla="*/ 376 h 77"/>
                  <a:gd name="T26" fmla="*/ 303 w 73"/>
                  <a:gd name="T27" fmla="*/ 347 h 77"/>
                  <a:gd name="T28" fmla="*/ 308 w 73"/>
                  <a:gd name="T29" fmla="*/ 337 h 77"/>
                  <a:gd name="T30" fmla="*/ 329 w 73"/>
                  <a:gd name="T31" fmla="*/ 337 h 77"/>
                  <a:gd name="T32" fmla="*/ 344 w 73"/>
                  <a:gd name="T33" fmla="*/ 337 h 77"/>
                  <a:gd name="T34" fmla="*/ 344 w 73"/>
                  <a:gd name="T35" fmla="*/ 317 h 77"/>
                  <a:gd name="T36" fmla="*/ 344 w 73"/>
                  <a:gd name="T37" fmla="*/ 303 h 77"/>
                  <a:gd name="T38" fmla="*/ 354 w 73"/>
                  <a:gd name="T39" fmla="*/ 259 h 77"/>
                  <a:gd name="T40" fmla="*/ 365 w 73"/>
                  <a:gd name="T41" fmla="*/ 234 h 77"/>
                  <a:gd name="T42" fmla="*/ 375 w 73"/>
                  <a:gd name="T43" fmla="*/ 230 h 77"/>
                  <a:gd name="T44" fmla="*/ 375 w 73"/>
                  <a:gd name="T45" fmla="*/ 225 h 77"/>
                  <a:gd name="T46" fmla="*/ 370 w 73"/>
                  <a:gd name="T47" fmla="*/ 225 h 77"/>
                  <a:gd name="T48" fmla="*/ 354 w 73"/>
                  <a:gd name="T49" fmla="*/ 220 h 77"/>
                  <a:gd name="T50" fmla="*/ 349 w 73"/>
                  <a:gd name="T51" fmla="*/ 200 h 77"/>
                  <a:gd name="T52" fmla="*/ 329 w 73"/>
                  <a:gd name="T53" fmla="*/ 181 h 77"/>
                  <a:gd name="T54" fmla="*/ 318 w 73"/>
                  <a:gd name="T55" fmla="*/ 156 h 77"/>
                  <a:gd name="T56" fmla="*/ 308 w 73"/>
                  <a:gd name="T57" fmla="*/ 146 h 77"/>
                  <a:gd name="T58" fmla="*/ 288 w 73"/>
                  <a:gd name="T59" fmla="*/ 132 h 77"/>
                  <a:gd name="T60" fmla="*/ 277 w 73"/>
                  <a:gd name="T61" fmla="*/ 122 h 77"/>
                  <a:gd name="T62" fmla="*/ 272 w 73"/>
                  <a:gd name="T63" fmla="*/ 112 h 77"/>
                  <a:gd name="T64" fmla="*/ 236 w 73"/>
                  <a:gd name="T65" fmla="*/ 88 h 77"/>
                  <a:gd name="T66" fmla="*/ 226 w 73"/>
                  <a:gd name="T67" fmla="*/ 78 h 77"/>
                  <a:gd name="T68" fmla="*/ 211 w 73"/>
                  <a:gd name="T69" fmla="*/ 59 h 77"/>
                  <a:gd name="T70" fmla="*/ 200 w 73"/>
                  <a:gd name="T71" fmla="*/ 44 h 77"/>
                  <a:gd name="T72" fmla="*/ 164 w 73"/>
                  <a:gd name="T73" fmla="*/ 34 h 77"/>
                  <a:gd name="T74" fmla="*/ 164 w 73"/>
                  <a:gd name="T75" fmla="*/ 15 h 77"/>
                  <a:gd name="T76" fmla="*/ 175 w 73"/>
                  <a:gd name="T77" fmla="*/ 5 h 77"/>
                  <a:gd name="T78" fmla="*/ 175 w 73"/>
                  <a:gd name="T79" fmla="*/ 0 h 77"/>
                  <a:gd name="T80" fmla="*/ 0 w 73"/>
                  <a:gd name="T81" fmla="*/ 24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FFCE85"/>
              </a:solidFill>
              <a:ln w="12700" cmpd="sng">
                <a:solidFill>
                  <a:schemeClr val="tx1"/>
                </a:solidFill>
                <a:prstDash val="solid"/>
                <a:round/>
                <a:headEnd/>
                <a:tailEnd/>
              </a:ln>
            </p:spPr>
            <p:txBody>
              <a:bodyPr>
                <a:prstTxWarp prst="textNoShape">
                  <a:avLst/>
                </a:prstTxWarp>
              </a:bodyPr>
              <a:lstStyle/>
              <a:p>
                <a:endParaRPr lang="en-US"/>
              </a:p>
            </p:txBody>
          </p:sp>
        </p:grpSp>
        <p:sp>
          <p:nvSpPr>
            <p:cNvPr id="32886" name="Freeform 229"/>
            <p:cNvSpPr>
              <a:spLocks/>
            </p:cNvSpPr>
            <p:nvPr/>
          </p:nvSpPr>
          <p:spPr bwMode="auto">
            <a:xfrm>
              <a:off x="4427" y="1916"/>
              <a:ext cx="318" cy="141"/>
            </a:xfrm>
            <a:custGeom>
              <a:avLst/>
              <a:gdLst>
                <a:gd name="T0" fmla="*/ 185 w 62"/>
                <a:gd name="T1" fmla="*/ 10 h 29"/>
                <a:gd name="T2" fmla="*/ 10 w 62"/>
                <a:gd name="T3" fmla="*/ 83 h 29"/>
                <a:gd name="T4" fmla="*/ 21 w 62"/>
                <a:gd name="T5" fmla="*/ 78 h 29"/>
                <a:gd name="T6" fmla="*/ 41 w 62"/>
                <a:gd name="T7" fmla="*/ 63 h 29"/>
                <a:gd name="T8" fmla="*/ 51 w 62"/>
                <a:gd name="T9" fmla="*/ 53 h 29"/>
                <a:gd name="T10" fmla="*/ 56 w 62"/>
                <a:gd name="T11" fmla="*/ 49 h 29"/>
                <a:gd name="T12" fmla="*/ 72 w 62"/>
                <a:gd name="T13" fmla="*/ 44 h 29"/>
                <a:gd name="T14" fmla="*/ 97 w 62"/>
                <a:gd name="T15" fmla="*/ 34 h 29"/>
                <a:gd name="T16" fmla="*/ 108 w 62"/>
                <a:gd name="T17" fmla="*/ 39 h 29"/>
                <a:gd name="T18" fmla="*/ 118 w 62"/>
                <a:gd name="T19" fmla="*/ 39 h 29"/>
                <a:gd name="T20" fmla="*/ 128 w 62"/>
                <a:gd name="T21" fmla="*/ 58 h 29"/>
                <a:gd name="T22" fmla="*/ 138 w 62"/>
                <a:gd name="T23" fmla="*/ 58 h 29"/>
                <a:gd name="T24" fmla="*/ 138 w 62"/>
                <a:gd name="T25" fmla="*/ 68 h 29"/>
                <a:gd name="T26" fmla="*/ 159 w 62"/>
                <a:gd name="T27" fmla="*/ 73 h 29"/>
                <a:gd name="T28" fmla="*/ 174 w 62"/>
                <a:gd name="T29" fmla="*/ 83 h 29"/>
                <a:gd name="T30" fmla="*/ 180 w 62"/>
                <a:gd name="T31" fmla="*/ 92 h 29"/>
                <a:gd name="T32" fmla="*/ 164 w 62"/>
                <a:gd name="T33" fmla="*/ 122 h 29"/>
                <a:gd name="T34" fmla="*/ 180 w 62"/>
                <a:gd name="T35" fmla="*/ 131 h 29"/>
                <a:gd name="T36" fmla="*/ 195 w 62"/>
                <a:gd name="T37" fmla="*/ 136 h 29"/>
                <a:gd name="T38" fmla="*/ 200 w 62"/>
                <a:gd name="T39" fmla="*/ 136 h 29"/>
                <a:gd name="T40" fmla="*/ 215 w 62"/>
                <a:gd name="T41" fmla="*/ 131 h 29"/>
                <a:gd name="T42" fmla="*/ 236 w 62"/>
                <a:gd name="T43" fmla="*/ 141 h 29"/>
                <a:gd name="T44" fmla="*/ 241 w 62"/>
                <a:gd name="T45" fmla="*/ 136 h 29"/>
                <a:gd name="T46" fmla="*/ 231 w 62"/>
                <a:gd name="T47" fmla="*/ 126 h 29"/>
                <a:gd name="T48" fmla="*/ 226 w 62"/>
                <a:gd name="T49" fmla="*/ 122 h 29"/>
                <a:gd name="T50" fmla="*/ 231 w 62"/>
                <a:gd name="T51" fmla="*/ 117 h 29"/>
                <a:gd name="T52" fmla="*/ 226 w 62"/>
                <a:gd name="T53" fmla="*/ 112 h 29"/>
                <a:gd name="T54" fmla="*/ 210 w 62"/>
                <a:gd name="T55" fmla="*/ 92 h 29"/>
                <a:gd name="T56" fmla="*/ 210 w 62"/>
                <a:gd name="T57" fmla="*/ 78 h 29"/>
                <a:gd name="T58" fmla="*/ 210 w 62"/>
                <a:gd name="T59" fmla="*/ 58 h 29"/>
                <a:gd name="T60" fmla="*/ 210 w 62"/>
                <a:gd name="T61" fmla="*/ 49 h 29"/>
                <a:gd name="T62" fmla="*/ 210 w 62"/>
                <a:gd name="T63" fmla="*/ 44 h 29"/>
                <a:gd name="T64" fmla="*/ 226 w 62"/>
                <a:gd name="T65" fmla="*/ 29 h 29"/>
                <a:gd name="T66" fmla="*/ 231 w 62"/>
                <a:gd name="T67" fmla="*/ 19 h 29"/>
                <a:gd name="T68" fmla="*/ 241 w 62"/>
                <a:gd name="T69" fmla="*/ 19 h 29"/>
                <a:gd name="T70" fmla="*/ 231 w 62"/>
                <a:gd name="T71" fmla="*/ 39 h 29"/>
                <a:gd name="T72" fmla="*/ 226 w 62"/>
                <a:gd name="T73" fmla="*/ 49 h 29"/>
                <a:gd name="T74" fmla="*/ 236 w 62"/>
                <a:gd name="T75" fmla="*/ 58 h 29"/>
                <a:gd name="T76" fmla="*/ 236 w 62"/>
                <a:gd name="T77" fmla="*/ 78 h 29"/>
                <a:gd name="T78" fmla="*/ 231 w 62"/>
                <a:gd name="T79" fmla="*/ 88 h 29"/>
                <a:gd name="T80" fmla="*/ 236 w 62"/>
                <a:gd name="T81" fmla="*/ 92 h 29"/>
                <a:gd name="T82" fmla="*/ 236 w 62"/>
                <a:gd name="T83" fmla="*/ 102 h 29"/>
                <a:gd name="T84" fmla="*/ 241 w 62"/>
                <a:gd name="T85" fmla="*/ 117 h 29"/>
                <a:gd name="T86" fmla="*/ 256 w 62"/>
                <a:gd name="T87" fmla="*/ 122 h 29"/>
                <a:gd name="T88" fmla="*/ 267 w 62"/>
                <a:gd name="T89" fmla="*/ 117 h 29"/>
                <a:gd name="T90" fmla="*/ 267 w 62"/>
                <a:gd name="T91" fmla="*/ 126 h 29"/>
                <a:gd name="T92" fmla="*/ 272 w 62"/>
                <a:gd name="T93" fmla="*/ 136 h 29"/>
                <a:gd name="T94" fmla="*/ 282 w 62"/>
                <a:gd name="T95" fmla="*/ 141 h 29"/>
                <a:gd name="T96" fmla="*/ 287 w 62"/>
                <a:gd name="T97" fmla="*/ 136 h 29"/>
                <a:gd name="T98" fmla="*/ 313 w 62"/>
                <a:gd name="T99" fmla="*/ 126 h 29"/>
                <a:gd name="T100" fmla="*/ 318 w 62"/>
                <a:gd name="T101" fmla="*/ 92 h 29"/>
                <a:gd name="T102" fmla="*/ 277 w 62"/>
                <a:gd name="T103" fmla="*/ 102 h 29"/>
                <a:gd name="T104" fmla="*/ 241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87" name="Freeform 230"/>
            <p:cNvSpPr>
              <a:spLocks/>
            </p:cNvSpPr>
            <p:nvPr/>
          </p:nvSpPr>
          <p:spPr bwMode="auto">
            <a:xfrm>
              <a:off x="4669" y="1901"/>
              <a:ext cx="76" cy="117"/>
            </a:xfrm>
            <a:custGeom>
              <a:avLst/>
              <a:gdLst>
                <a:gd name="T0" fmla="*/ 76 w 15"/>
                <a:gd name="T1" fmla="*/ 107 h 24"/>
                <a:gd name="T2" fmla="*/ 76 w 15"/>
                <a:gd name="T3" fmla="*/ 98 h 24"/>
                <a:gd name="T4" fmla="*/ 71 w 15"/>
                <a:gd name="T5" fmla="*/ 88 h 24"/>
                <a:gd name="T6" fmla="*/ 61 w 15"/>
                <a:gd name="T7" fmla="*/ 78 h 24"/>
                <a:gd name="T8" fmla="*/ 51 w 15"/>
                <a:gd name="T9" fmla="*/ 73 h 24"/>
                <a:gd name="T10" fmla="*/ 46 w 15"/>
                <a:gd name="T11" fmla="*/ 68 h 24"/>
                <a:gd name="T12" fmla="*/ 46 w 15"/>
                <a:gd name="T13" fmla="*/ 58 h 24"/>
                <a:gd name="T14" fmla="*/ 35 w 15"/>
                <a:gd name="T15" fmla="*/ 44 h 24"/>
                <a:gd name="T16" fmla="*/ 30 w 15"/>
                <a:gd name="T17" fmla="*/ 39 h 24"/>
                <a:gd name="T18" fmla="*/ 25 w 15"/>
                <a:gd name="T19" fmla="*/ 29 h 24"/>
                <a:gd name="T20" fmla="*/ 20 w 15"/>
                <a:gd name="T21" fmla="*/ 24 h 24"/>
                <a:gd name="T22" fmla="*/ 20 w 15"/>
                <a:gd name="T23" fmla="*/ 20 h 24"/>
                <a:gd name="T24" fmla="*/ 20 w 15"/>
                <a:gd name="T25" fmla="*/ 20 h 24"/>
                <a:gd name="T26" fmla="*/ 20 w 15"/>
                <a:gd name="T27" fmla="*/ 15 h 24"/>
                <a:gd name="T28" fmla="*/ 25 w 15"/>
                <a:gd name="T29" fmla="*/ 0 h 24"/>
                <a:gd name="T30" fmla="*/ 20 w 15"/>
                <a:gd name="T31" fmla="*/ 0 h 24"/>
                <a:gd name="T32" fmla="*/ 10 w 15"/>
                <a:gd name="T33" fmla="*/ 0 h 24"/>
                <a:gd name="T34" fmla="*/ 5 w 15"/>
                <a:gd name="T35" fmla="*/ 5 h 24"/>
                <a:gd name="T36" fmla="*/ 5 w 15"/>
                <a:gd name="T37" fmla="*/ 10 h 24"/>
                <a:gd name="T38" fmla="*/ 5 w 15"/>
                <a:gd name="T39" fmla="*/ 15 h 24"/>
                <a:gd name="T40" fmla="*/ 0 w 15"/>
                <a:gd name="T41" fmla="*/ 15 h 24"/>
                <a:gd name="T42" fmla="*/ 35 w 15"/>
                <a:gd name="T43" fmla="*/ 117 h 24"/>
                <a:gd name="T44" fmla="*/ 76 w 15"/>
                <a:gd name="T45" fmla="*/ 107 h 24"/>
                <a:gd name="T46" fmla="*/ 76 w 15"/>
                <a:gd name="T47" fmla="*/ 10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88" name="Freeform 231"/>
            <p:cNvSpPr>
              <a:spLocks/>
            </p:cNvSpPr>
            <p:nvPr/>
          </p:nvSpPr>
          <p:spPr bwMode="auto">
            <a:xfrm>
              <a:off x="4689" y="1765"/>
              <a:ext cx="98" cy="205"/>
            </a:xfrm>
            <a:custGeom>
              <a:avLst/>
              <a:gdLst>
                <a:gd name="T0" fmla="*/ 0 w 19"/>
                <a:gd name="T1" fmla="*/ 151 h 42"/>
                <a:gd name="T2" fmla="*/ 0 w 19"/>
                <a:gd name="T3" fmla="*/ 156 h 42"/>
                <a:gd name="T4" fmla="*/ 10 w 19"/>
                <a:gd name="T5" fmla="*/ 166 h 42"/>
                <a:gd name="T6" fmla="*/ 31 w 19"/>
                <a:gd name="T7" fmla="*/ 181 h 42"/>
                <a:gd name="T8" fmla="*/ 46 w 19"/>
                <a:gd name="T9" fmla="*/ 185 h 42"/>
                <a:gd name="T10" fmla="*/ 52 w 19"/>
                <a:gd name="T11" fmla="*/ 195 h 42"/>
                <a:gd name="T12" fmla="*/ 57 w 19"/>
                <a:gd name="T13" fmla="*/ 205 h 42"/>
                <a:gd name="T14" fmla="*/ 67 w 19"/>
                <a:gd name="T15" fmla="*/ 190 h 42"/>
                <a:gd name="T16" fmla="*/ 72 w 19"/>
                <a:gd name="T17" fmla="*/ 171 h 42"/>
                <a:gd name="T18" fmla="*/ 88 w 19"/>
                <a:gd name="T19" fmla="*/ 146 h 42"/>
                <a:gd name="T20" fmla="*/ 98 w 19"/>
                <a:gd name="T21" fmla="*/ 127 h 42"/>
                <a:gd name="T22" fmla="*/ 93 w 19"/>
                <a:gd name="T23" fmla="*/ 93 h 42"/>
                <a:gd name="T24" fmla="*/ 88 w 19"/>
                <a:gd name="T25" fmla="*/ 63 h 42"/>
                <a:gd name="T26" fmla="*/ 72 w 19"/>
                <a:gd name="T27" fmla="*/ 68 h 42"/>
                <a:gd name="T28" fmla="*/ 67 w 19"/>
                <a:gd name="T29" fmla="*/ 68 h 42"/>
                <a:gd name="T30" fmla="*/ 62 w 19"/>
                <a:gd name="T31" fmla="*/ 68 h 42"/>
                <a:gd name="T32" fmla="*/ 67 w 19"/>
                <a:gd name="T33" fmla="*/ 54 h 42"/>
                <a:gd name="T34" fmla="*/ 72 w 19"/>
                <a:gd name="T35" fmla="*/ 54 h 42"/>
                <a:gd name="T36" fmla="*/ 77 w 19"/>
                <a:gd name="T37" fmla="*/ 39 h 42"/>
                <a:gd name="T38" fmla="*/ 83 w 19"/>
                <a:gd name="T39" fmla="*/ 29 h 42"/>
                <a:gd name="T40" fmla="*/ 21 w 19"/>
                <a:gd name="T41" fmla="*/ 0 h 42"/>
                <a:gd name="T42" fmla="*/ 15 w 19"/>
                <a:gd name="T43" fmla="*/ 10 h 42"/>
                <a:gd name="T44" fmla="*/ 10 w 19"/>
                <a:gd name="T45" fmla="*/ 29 h 42"/>
                <a:gd name="T46" fmla="*/ 0 w 19"/>
                <a:gd name="T47" fmla="*/ 39 h 42"/>
                <a:gd name="T48" fmla="*/ 5 w 19"/>
                <a:gd name="T49" fmla="*/ 44 h 42"/>
                <a:gd name="T50" fmla="*/ 5 w 19"/>
                <a:gd name="T51" fmla="*/ 54 h 42"/>
                <a:gd name="T52" fmla="*/ 5 w 19"/>
                <a:gd name="T53" fmla="*/ 73 h 42"/>
                <a:gd name="T54" fmla="*/ 15 w 19"/>
                <a:gd name="T55" fmla="*/ 83 h 42"/>
                <a:gd name="T56" fmla="*/ 26 w 19"/>
                <a:gd name="T57" fmla="*/ 88 h 42"/>
                <a:gd name="T58" fmla="*/ 36 w 19"/>
                <a:gd name="T59" fmla="*/ 93 h 42"/>
                <a:gd name="T60" fmla="*/ 46 w 19"/>
                <a:gd name="T61" fmla="*/ 103 h 42"/>
                <a:gd name="T62" fmla="*/ 21 w 19"/>
                <a:gd name="T63" fmla="*/ 117 h 42"/>
                <a:gd name="T64" fmla="*/ 5 w 19"/>
                <a:gd name="T65" fmla="*/ 13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89" name="Freeform 232"/>
            <p:cNvSpPr>
              <a:spLocks/>
            </p:cNvSpPr>
            <p:nvPr/>
          </p:nvSpPr>
          <p:spPr bwMode="auto">
            <a:xfrm>
              <a:off x="4776" y="1672"/>
              <a:ext cx="118" cy="107"/>
            </a:xfrm>
            <a:custGeom>
              <a:avLst/>
              <a:gdLst>
                <a:gd name="T0" fmla="*/ 0 w 23"/>
                <a:gd name="T1" fmla="*/ 19 h 22"/>
                <a:gd name="T2" fmla="*/ 41 w 23"/>
                <a:gd name="T3" fmla="*/ 10 h 22"/>
                <a:gd name="T4" fmla="*/ 41 w 23"/>
                <a:gd name="T5" fmla="*/ 15 h 22"/>
                <a:gd name="T6" fmla="*/ 46 w 23"/>
                <a:gd name="T7" fmla="*/ 15 h 22"/>
                <a:gd name="T8" fmla="*/ 46 w 23"/>
                <a:gd name="T9" fmla="*/ 15 h 22"/>
                <a:gd name="T10" fmla="*/ 103 w 23"/>
                <a:gd name="T11" fmla="*/ 0 h 22"/>
                <a:gd name="T12" fmla="*/ 118 w 23"/>
                <a:gd name="T13" fmla="*/ 44 h 22"/>
                <a:gd name="T14" fmla="*/ 118 w 23"/>
                <a:gd name="T15" fmla="*/ 49 h 22"/>
                <a:gd name="T16" fmla="*/ 113 w 23"/>
                <a:gd name="T17" fmla="*/ 49 h 22"/>
                <a:gd name="T18" fmla="*/ 118 w 23"/>
                <a:gd name="T19" fmla="*/ 54 h 22"/>
                <a:gd name="T20" fmla="*/ 118 w 23"/>
                <a:gd name="T21" fmla="*/ 54 h 22"/>
                <a:gd name="T22" fmla="*/ 108 w 23"/>
                <a:gd name="T23" fmla="*/ 58 h 22"/>
                <a:gd name="T24" fmla="*/ 87 w 23"/>
                <a:gd name="T25" fmla="*/ 63 h 22"/>
                <a:gd name="T26" fmla="*/ 82 w 23"/>
                <a:gd name="T27" fmla="*/ 63 h 22"/>
                <a:gd name="T28" fmla="*/ 82 w 23"/>
                <a:gd name="T29" fmla="*/ 63 h 22"/>
                <a:gd name="T30" fmla="*/ 82 w 23"/>
                <a:gd name="T31" fmla="*/ 68 h 22"/>
                <a:gd name="T32" fmla="*/ 82 w 23"/>
                <a:gd name="T33" fmla="*/ 68 h 22"/>
                <a:gd name="T34" fmla="*/ 67 w 23"/>
                <a:gd name="T35" fmla="*/ 73 h 22"/>
                <a:gd name="T36" fmla="*/ 51 w 23"/>
                <a:gd name="T37" fmla="*/ 78 h 22"/>
                <a:gd name="T38" fmla="*/ 51 w 23"/>
                <a:gd name="T39" fmla="*/ 78 h 22"/>
                <a:gd name="T40" fmla="*/ 41 w 23"/>
                <a:gd name="T41" fmla="*/ 88 h 22"/>
                <a:gd name="T42" fmla="*/ 15 w 23"/>
                <a:gd name="T43" fmla="*/ 102 h 22"/>
                <a:gd name="T44" fmla="*/ 10 w 23"/>
                <a:gd name="T45" fmla="*/ 107 h 22"/>
                <a:gd name="T46" fmla="*/ 0 w 23"/>
                <a:gd name="T47" fmla="*/ 102 h 22"/>
                <a:gd name="T48" fmla="*/ 10 w 23"/>
                <a:gd name="T49" fmla="*/ 92 h 22"/>
                <a:gd name="T50" fmla="*/ 10 w 23"/>
                <a:gd name="T51" fmla="*/ 88 h 22"/>
                <a:gd name="T52" fmla="*/ 10 w 23"/>
                <a:gd name="T53" fmla="*/ 83 h 22"/>
                <a:gd name="T54" fmla="*/ 0 w 23"/>
                <a:gd name="T55" fmla="*/ 19 h 22"/>
                <a:gd name="T56" fmla="*/ 0 w 23"/>
                <a:gd name="T57" fmla="*/ 19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890" name="Freeform 233"/>
            <p:cNvSpPr>
              <a:spLocks/>
            </p:cNvSpPr>
            <p:nvPr/>
          </p:nvSpPr>
          <p:spPr bwMode="auto">
            <a:xfrm>
              <a:off x="4771" y="1589"/>
              <a:ext cx="232" cy="112"/>
            </a:xfrm>
            <a:custGeom>
              <a:avLst/>
              <a:gdLst>
                <a:gd name="T0" fmla="*/ 52 w 45"/>
                <a:gd name="T1" fmla="*/ 34 h 23"/>
                <a:gd name="T2" fmla="*/ 124 w 45"/>
                <a:gd name="T3" fmla="*/ 15 h 23"/>
                <a:gd name="T4" fmla="*/ 129 w 45"/>
                <a:gd name="T5" fmla="*/ 15 h 23"/>
                <a:gd name="T6" fmla="*/ 129 w 45"/>
                <a:gd name="T7" fmla="*/ 10 h 23"/>
                <a:gd name="T8" fmla="*/ 139 w 45"/>
                <a:gd name="T9" fmla="*/ 0 h 23"/>
                <a:gd name="T10" fmla="*/ 150 w 45"/>
                <a:gd name="T11" fmla="*/ 0 h 23"/>
                <a:gd name="T12" fmla="*/ 160 w 45"/>
                <a:gd name="T13" fmla="*/ 15 h 23"/>
                <a:gd name="T14" fmla="*/ 165 w 45"/>
                <a:gd name="T15" fmla="*/ 24 h 23"/>
                <a:gd name="T16" fmla="*/ 155 w 45"/>
                <a:gd name="T17" fmla="*/ 34 h 23"/>
                <a:gd name="T18" fmla="*/ 150 w 45"/>
                <a:gd name="T19" fmla="*/ 49 h 23"/>
                <a:gd name="T20" fmla="*/ 170 w 45"/>
                <a:gd name="T21" fmla="*/ 49 h 23"/>
                <a:gd name="T22" fmla="*/ 186 w 45"/>
                <a:gd name="T23" fmla="*/ 73 h 23"/>
                <a:gd name="T24" fmla="*/ 211 w 45"/>
                <a:gd name="T25" fmla="*/ 78 h 23"/>
                <a:gd name="T26" fmla="*/ 222 w 45"/>
                <a:gd name="T27" fmla="*/ 68 h 23"/>
                <a:gd name="T28" fmla="*/ 217 w 45"/>
                <a:gd name="T29" fmla="*/ 58 h 23"/>
                <a:gd name="T30" fmla="*/ 206 w 45"/>
                <a:gd name="T31" fmla="*/ 49 h 23"/>
                <a:gd name="T32" fmla="*/ 217 w 45"/>
                <a:gd name="T33" fmla="*/ 54 h 23"/>
                <a:gd name="T34" fmla="*/ 232 w 45"/>
                <a:gd name="T35" fmla="*/ 78 h 23"/>
                <a:gd name="T36" fmla="*/ 227 w 45"/>
                <a:gd name="T37" fmla="*/ 83 h 23"/>
                <a:gd name="T38" fmla="*/ 206 w 45"/>
                <a:gd name="T39" fmla="*/ 93 h 23"/>
                <a:gd name="T40" fmla="*/ 191 w 45"/>
                <a:gd name="T41" fmla="*/ 102 h 23"/>
                <a:gd name="T42" fmla="*/ 191 w 45"/>
                <a:gd name="T43" fmla="*/ 97 h 23"/>
                <a:gd name="T44" fmla="*/ 186 w 45"/>
                <a:gd name="T45" fmla="*/ 88 h 23"/>
                <a:gd name="T46" fmla="*/ 175 w 45"/>
                <a:gd name="T47" fmla="*/ 107 h 23"/>
                <a:gd name="T48" fmla="*/ 165 w 45"/>
                <a:gd name="T49" fmla="*/ 107 h 23"/>
                <a:gd name="T50" fmla="*/ 165 w 45"/>
                <a:gd name="T51" fmla="*/ 102 h 23"/>
                <a:gd name="T52" fmla="*/ 155 w 45"/>
                <a:gd name="T53" fmla="*/ 97 h 23"/>
                <a:gd name="T54" fmla="*/ 144 w 45"/>
                <a:gd name="T55" fmla="*/ 93 h 23"/>
                <a:gd name="T56" fmla="*/ 139 w 45"/>
                <a:gd name="T57" fmla="*/ 83 h 23"/>
                <a:gd name="T58" fmla="*/ 108 w 45"/>
                <a:gd name="T59" fmla="*/ 83 h 23"/>
                <a:gd name="T60" fmla="*/ 52 w 45"/>
                <a:gd name="T61" fmla="*/ 97 h 23"/>
                <a:gd name="T62" fmla="*/ 46 w 45"/>
                <a:gd name="T63" fmla="*/ 93 h 23"/>
                <a:gd name="T64" fmla="*/ 0 w 45"/>
                <a:gd name="T65" fmla="*/ 102 h 23"/>
                <a:gd name="T66" fmla="*/ 0 w 45"/>
                <a:gd name="T67" fmla="*/ 44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6487EB"/>
            </a:solidFill>
            <a:ln w="12700" cmpd="sng">
              <a:solidFill>
                <a:schemeClr val="tx1"/>
              </a:solidFill>
              <a:prstDash val="solid"/>
              <a:round/>
              <a:headEnd/>
              <a:tailEnd/>
            </a:ln>
          </p:spPr>
          <p:txBody>
            <a:bodyPr>
              <a:prstTxWarp prst="textNoShape">
                <a:avLst/>
              </a:prstTxWarp>
            </a:bodyPr>
            <a:lstStyle/>
            <a:p>
              <a:endParaRPr lang="en-US"/>
            </a:p>
          </p:txBody>
        </p:sp>
        <p:sp>
          <p:nvSpPr>
            <p:cNvPr id="32891" name="Freeform 234"/>
            <p:cNvSpPr>
              <a:spLocks/>
            </p:cNvSpPr>
            <p:nvPr/>
          </p:nvSpPr>
          <p:spPr bwMode="auto">
            <a:xfrm>
              <a:off x="4879" y="1662"/>
              <a:ext cx="61" cy="64"/>
            </a:xfrm>
            <a:custGeom>
              <a:avLst/>
              <a:gdLst>
                <a:gd name="T0" fmla="*/ 0 w 12"/>
                <a:gd name="T1" fmla="*/ 10 h 13"/>
                <a:gd name="T2" fmla="*/ 15 w 12"/>
                <a:gd name="T3" fmla="*/ 54 h 13"/>
                <a:gd name="T4" fmla="*/ 15 w 12"/>
                <a:gd name="T5" fmla="*/ 59 h 13"/>
                <a:gd name="T6" fmla="*/ 10 w 12"/>
                <a:gd name="T7" fmla="*/ 59 h 13"/>
                <a:gd name="T8" fmla="*/ 15 w 12"/>
                <a:gd name="T9" fmla="*/ 64 h 13"/>
                <a:gd name="T10" fmla="*/ 15 w 12"/>
                <a:gd name="T11" fmla="*/ 64 h 13"/>
                <a:gd name="T12" fmla="*/ 15 w 12"/>
                <a:gd name="T13" fmla="*/ 64 h 13"/>
                <a:gd name="T14" fmla="*/ 31 w 12"/>
                <a:gd name="T15" fmla="*/ 59 h 13"/>
                <a:gd name="T16" fmla="*/ 36 w 12"/>
                <a:gd name="T17" fmla="*/ 54 h 13"/>
                <a:gd name="T18" fmla="*/ 36 w 12"/>
                <a:gd name="T19" fmla="*/ 49 h 13"/>
                <a:gd name="T20" fmla="*/ 36 w 12"/>
                <a:gd name="T21" fmla="*/ 44 h 13"/>
                <a:gd name="T22" fmla="*/ 36 w 12"/>
                <a:gd name="T23" fmla="*/ 34 h 13"/>
                <a:gd name="T24" fmla="*/ 41 w 12"/>
                <a:gd name="T25" fmla="*/ 30 h 13"/>
                <a:gd name="T26" fmla="*/ 41 w 12"/>
                <a:gd name="T27" fmla="*/ 34 h 13"/>
                <a:gd name="T28" fmla="*/ 41 w 12"/>
                <a:gd name="T29" fmla="*/ 39 h 13"/>
                <a:gd name="T30" fmla="*/ 41 w 12"/>
                <a:gd name="T31" fmla="*/ 49 h 13"/>
                <a:gd name="T32" fmla="*/ 46 w 12"/>
                <a:gd name="T33" fmla="*/ 49 h 13"/>
                <a:gd name="T34" fmla="*/ 46 w 12"/>
                <a:gd name="T35" fmla="*/ 49 h 13"/>
                <a:gd name="T36" fmla="*/ 46 w 12"/>
                <a:gd name="T37" fmla="*/ 44 h 13"/>
                <a:gd name="T38" fmla="*/ 51 w 12"/>
                <a:gd name="T39" fmla="*/ 44 h 13"/>
                <a:gd name="T40" fmla="*/ 56 w 12"/>
                <a:gd name="T41" fmla="*/ 39 h 13"/>
                <a:gd name="T42" fmla="*/ 61 w 12"/>
                <a:gd name="T43" fmla="*/ 39 h 13"/>
                <a:gd name="T44" fmla="*/ 61 w 12"/>
                <a:gd name="T45" fmla="*/ 39 h 13"/>
                <a:gd name="T46" fmla="*/ 56 w 12"/>
                <a:gd name="T47" fmla="*/ 34 h 13"/>
                <a:gd name="T48" fmla="*/ 56 w 12"/>
                <a:gd name="T49" fmla="*/ 30 h 13"/>
                <a:gd name="T50" fmla="*/ 56 w 12"/>
                <a:gd name="T51" fmla="*/ 30 h 13"/>
                <a:gd name="T52" fmla="*/ 51 w 12"/>
                <a:gd name="T53" fmla="*/ 30 h 13"/>
                <a:gd name="T54" fmla="*/ 46 w 12"/>
                <a:gd name="T55" fmla="*/ 25 h 13"/>
                <a:gd name="T56" fmla="*/ 46 w 12"/>
                <a:gd name="T57" fmla="*/ 25 h 13"/>
                <a:gd name="T58" fmla="*/ 36 w 12"/>
                <a:gd name="T59" fmla="*/ 20 h 13"/>
                <a:gd name="T60" fmla="*/ 31 w 12"/>
                <a:gd name="T61" fmla="*/ 10 h 13"/>
                <a:gd name="T62" fmla="*/ 31 w 12"/>
                <a:gd name="T63" fmla="*/ 10 h 13"/>
                <a:gd name="T64" fmla="*/ 25 w 12"/>
                <a:gd name="T65" fmla="*/ 0 h 13"/>
                <a:gd name="T66" fmla="*/ 0 w 12"/>
                <a:gd name="T67" fmla="*/ 10 h 13"/>
                <a:gd name="T68" fmla="*/ 0 w 12"/>
                <a:gd name="T69" fmla="*/ 10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92" name="Freeform 235"/>
            <p:cNvSpPr>
              <a:spLocks/>
            </p:cNvSpPr>
            <p:nvPr/>
          </p:nvSpPr>
          <p:spPr bwMode="auto">
            <a:xfrm>
              <a:off x="4812" y="1394"/>
              <a:ext cx="108" cy="229"/>
            </a:xfrm>
            <a:custGeom>
              <a:avLst/>
              <a:gdLst>
                <a:gd name="T0" fmla="*/ 108 w 21"/>
                <a:gd name="T1" fmla="*/ 195 h 47"/>
                <a:gd name="T2" fmla="*/ 103 w 21"/>
                <a:gd name="T3" fmla="*/ 195 h 47"/>
                <a:gd name="T4" fmla="*/ 98 w 21"/>
                <a:gd name="T5" fmla="*/ 195 h 47"/>
                <a:gd name="T6" fmla="*/ 93 w 21"/>
                <a:gd name="T7" fmla="*/ 205 h 47"/>
                <a:gd name="T8" fmla="*/ 87 w 21"/>
                <a:gd name="T9" fmla="*/ 205 h 47"/>
                <a:gd name="T10" fmla="*/ 87 w 21"/>
                <a:gd name="T11" fmla="*/ 210 h 47"/>
                <a:gd name="T12" fmla="*/ 87 w 21"/>
                <a:gd name="T13" fmla="*/ 210 h 47"/>
                <a:gd name="T14" fmla="*/ 87 w 21"/>
                <a:gd name="T15" fmla="*/ 210 h 47"/>
                <a:gd name="T16" fmla="*/ 82 w 21"/>
                <a:gd name="T17" fmla="*/ 210 h 47"/>
                <a:gd name="T18" fmla="*/ 82 w 21"/>
                <a:gd name="T19" fmla="*/ 214 h 47"/>
                <a:gd name="T20" fmla="*/ 10 w 21"/>
                <a:gd name="T21" fmla="*/ 229 h 47"/>
                <a:gd name="T22" fmla="*/ 5 w 21"/>
                <a:gd name="T23" fmla="*/ 224 h 47"/>
                <a:gd name="T24" fmla="*/ 0 w 21"/>
                <a:gd name="T25" fmla="*/ 219 h 47"/>
                <a:gd name="T26" fmla="*/ 0 w 21"/>
                <a:gd name="T27" fmla="*/ 214 h 47"/>
                <a:gd name="T28" fmla="*/ 5 w 21"/>
                <a:gd name="T29" fmla="*/ 210 h 47"/>
                <a:gd name="T30" fmla="*/ 0 w 21"/>
                <a:gd name="T31" fmla="*/ 200 h 47"/>
                <a:gd name="T32" fmla="*/ 0 w 21"/>
                <a:gd name="T33" fmla="*/ 166 h 47"/>
                <a:gd name="T34" fmla="*/ 0 w 21"/>
                <a:gd name="T35" fmla="*/ 156 h 47"/>
                <a:gd name="T36" fmla="*/ 5 w 21"/>
                <a:gd name="T37" fmla="*/ 136 h 47"/>
                <a:gd name="T38" fmla="*/ 5 w 21"/>
                <a:gd name="T39" fmla="*/ 127 h 47"/>
                <a:gd name="T40" fmla="*/ 5 w 21"/>
                <a:gd name="T41" fmla="*/ 117 h 47"/>
                <a:gd name="T42" fmla="*/ 5 w 21"/>
                <a:gd name="T43" fmla="*/ 107 h 47"/>
                <a:gd name="T44" fmla="*/ 5 w 21"/>
                <a:gd name="T45" fmla="*/ 102 h 47"/>
                <a:gd name="T46" fmla="*/ 5 w 21"/>
                <a:gd name="T47" fmla="*/ 97 h 47"/>
                <a:gd name="T48" fmla="*/ 21 w 21"/>
                <a:gd name="T49" fmla="*/ 88 h 47"/>
                <a:gd name="T50" fmla="*/ 26 w 21"/>
                <a:gd name="T51" fmla="*/ 68 h 47"/>
                <a:gd name="T52" fmla="*/ 21 w 21"/>
                <a:gd name="T53" fmla="*/ 58 h 47"/>
                <a:gd name="T54" fmla="*/ 21 w 21"/>
                <a:gd name="T55" fmla="*/ 49 h 47"/>
                <a:gd name="T56" fmla="*/ 21 w 21"/>
                <a:gd name="T57" fmla="*/ 49 h 47"/>
                <a:gd name="T58" fmla="*/ 21 w 21"/>
                <a:gd name="T59" fmla="*/ 44 h 47"/>
                <a:gd name="T60" fmla="*/ 15 w 21"/>
                <a:gd name="T61" fmla="*/ 34 h 47"/>
                <a:gd name="T62" fmla="*/ 21 w 21"/>
                <a:gd name="T63" fmla="*/ 19 h 47"/>
                <a:gd name="T64" fmla="*/ 15 w 21"/>
                <a:gd name="T65" fmla="*/ 15 h 47"/>
                <a:gd name="T66" fmla="*/ 15 w 21"/>
                <a:gd name="T67" fmla="*/ 10 h 47"/>
                <a:gd name="T68" fmla="*/ 21 w 21"/>
                <a:gd name="T69" fmla="*/ 10 h 47"/>
                <a:gd name="T70" fmla="*/ 26 w 21"/>
                <a:gd name="T71" fmla="*/ 5 h 47"/>
                <a:gd name="T72" fmla="*/ 31 w 21"/>
                <a:gd name="T73" fmla="*/ 5 h 47"/>
                <a:gd name="T74" fmla="*/ 31 w 21"/>
                <a:gd name="T75" fmla="*/ 5 h 47"/>
                <a:gd name="T76" fmla="*/ 36 w 21"/>
                <a:gd name="T77" fmla="*/ 0 h 47"/>
                <a:gd name="T78" fmla="*/ 87 w 21"/>
                <a:gd name="T79" fmla="*/ 141 h 47"/>
                <a:gd name="T80" fmla="*/ 87 w 21"/>
                <a:gd name="T81" fmla="*/ 146 h 47"/>
                <a:gd name="T82" fmla="*/ 87 w 21"/>
                <a:gd name="T83" fmla="*/ 151 h 47"/>
                <a:gd name="T84" fmla="*/ 87 w 21"/>
                <a:gd name="T85" fmla="*/ 151 h 47"/>
                <a:gd name="T86" fmla="*/ 98 w 21"/>
                <a:gd name="T87" fmla="*/ 161 h 47"/>
                <a:gd name="T88" fmla="*/ 103 w 21"/>
                <a:gd name="T89" fmla="*/ 161 h 47"/>
                <a:gd name="T90" fmla="*/ 103 w 21"/>
                <a:gd name="T91" fmla="*/ 166 h 47"/>
                <a:gd name="T92" fmla="*/ 103 w 21"/>
                <a:gd name="T93" fmla="*/ 171 h 47"/>
                <a:gd name="T94" fmla="*/ 108 w 21"/>
                <a:gd name="T95" fmla="*/ 180 h 47"/>
                <a:gd name="T96" fmla="*/ 108 w 21"/>
                <a:gd name="T97" fmla="*/ 185 h 47"/>
                <a:gd name="T98" fmla="*/ 108 w 21"/>
                <a:gd name="T99" fmla="*/ 190 h 47"/>
                <a:gd name="T100" fmla="*/ 108 w 21"/>
                <a:gd name="T101" fmla="*/ 195 h 47"/>
                <a:gd name="T102" fmla="*/ 108 w 21"/>
                <a:gd name="T103" fmla="*/ 195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6987EB"/>
            </a:solidFill>
            <a:ln w="12700" cmpd="sng">
              <a:solidFill>
                <a:schemeClr val="tx1"/>
              </a:solidFill>
              <a:prstDash val="solid"/>
              <a:round/>
              <a:headEnd/>
              <a:tailEnd/>
            </a:ln>
          </p:spPr>
          <p:txBody>
            <a:bodyPr>
              <a:prstTxWarp prst="textNoShape">
                <a:avLst/>
              </a:prstTxWarp>
            </a:bodyPr>
            <a:lstStyle/>
            <a:p>
              <a:endParaRPr lang="en-US"/>
            </a:p>
          </p:txBody>
        </p:sp>
        <p:sp>
          <p:nvSpPr>
            <p:cNvPr id="32893" name="Freeform 236"/>
            <p:cNvSpPr>
              <a:spLocks/>
            </p:cNvSpPr>
            <p:nvPr/>
          </p:nvSpPr>
          <p:spPr bwMode="auto">
            <a:xfrm>
              <a:off x="4848" y="1189"/>
              <a:ext cx="251" cy="385"/>
            </a:xfrm>
            <a:custGeom>
              <a:avLst/>
              <a:gdLst>
                <a:gd name="T0" fmla="*/ 51 w 49"/>
                <a:gd name="T1" fmla="*/ 346 h 79"/>
                <a:gd name="T2" fmla="*/ 51 w 49"/>
                <a:gd name="T3" fmla="*/ 356 h 79"/>
                <a:gd name="T4" fmla="*/ 61 w 49"/>
                <a:gd name="T5" fmla="*/ 366 h 79"/>
                <a:gd name="T6" fmla="*/ 67 w 49"/>
                <a:gd name="T7" fmla="*/ 370 h 79"/>
                <a:gd name="T8" fmla="*/ 72 w 49"/>
                <a:gd name="T9" fmla="*/ 385 h 79"/>
                <a:gd name="T10" fmla="*/ 77 w 49"/>
                <a:gd name="T11" fmla="*/ 375 h 79"/>
                <a:gd name="T12" fmla="*/ 82 w 49"/>
                <a:gd name="T13" fmla="*/ 356 h 79"/>
                <a:gd name="T14" fmla="*/ 92 w 49"/>
                <a:gd name="T15" fmla="*/ 331 h 79"/>
                <a:gd name="T16" fmla="*/ 92 w 49"/>
                <a:gd name="T17" fmla="*/ 327 h 79"/>
                <a:gd name="T18" fmla="*/ 102 w 49"/>
                <a:gd name="T19" fmla="*/ 307 h 79"/>
                <a:gd name="T20" fmla="*/ 108 w 49"/>
                <a:gd name="T21" fmla="*/ 312 h 79"/>
                <a:gd name="T22" fmla="*/ 113 w 49"/>
                <a:gd name="T23" fmla="*/ 312 h 79"/>
                <a:gd name="T24" fmla="*/ 113 w 49"/>
                <a:gd name="T25" fmla="*/ 302 h 79"/>
                <a:gd name="T26" fmla="*/ 133 w 49"/>
                <a:gd name="T27" fmla="*/ 297 h 79"/>
                <a:gd name="T28" fmla="*/ 133 w 49"/>
                <a:gd name="T29" fmla="*/ 288 h 79"/>
                <a:gd name="T30" fmla="*/ 143 w 49"/>
                <a:gd name="T31" fmla="*/ 283 h 79"/>
                <a:gd name="T32" fmla="*/ 149 w 49"/>
                <a:gd name="T33" fmla="*/ 273 h 79"/>
                <a:gd name="T34" fmla="*/ 159 w 49"/>
                <a:gd name="T35" fmla="*/ 253 h 79"/>
                <a:gd name="T36" fmla="*/ 159 w 49"/>
                <a:gd name="T37" fmla="*/ 249 h 79"/>
                <a:gd name="T38" fmla="*/ 174 w 49"/>
                <a:gd name="T39" fmla="*/ 249 h 79"/>
                <a:gd name="T40" fmla="*/ 179 w 49"/>
                <a:gd name="T41" fmla="*/ 239 h 79"/>
                <a:gd name="T42" fmla="*/ 190 w 49"/>
                <a:gd name="T43" fmla="*/ 229 h 79"/>
                <a:gd name="T44" fmla="*/ 205 w 49"/>
                <a:gd name="T45" fmla="*/ 234 h 79"/>
                <a:gd name="T46" fmla="*/ 220 w 49"/>
                <a:gd name="T47" fmla="*/ 214 h 79"/>
                <a:gd name="T48" fmla="*/ 236 w 49"/>
                <a:gd name="T49" fmla="*/ 200 h 79"/>
                <a:gd name="T50" fmla="*/ 246 w 49"/>
                <a:gd name="T51" fmla="*/ 195 h 79"/>
                <a:gd name="T52" fmla="*/ 251 w 49"/>
                <a:gd name="T53" fmla="*/ 185 h 79"/>
                <a:gd name="T54" fmla="*/ 246 w 49"/>
                <a:gd name="T55" fmla="*/ 180 h 79"/>
                <a:gd name="T56" fmla="*/ 241 w 49"/>
                <a:gd name="T57" fmla="*/ 175 h 79"/>
                <a:gd name="T58" fmla="*/ 246 w 49"/>
                <a:gd name="T59" fmla="*/ 171 h 79"/>
                <a:gd name="T60" fmla="*/ 241 w 49"/>
                <a:gd name="T61" fmla="*/ 156 h 79"/>
                <a:gd name="T62" fmla="*/ 231 w 49"/>
                <a:gd name="T63" fmla="*/ 151 h 79"/>
                <a:gd name="T64" fmla="*/ 220 w 49"/>
                <a:gd name="T65" fmla="*/ 156 h 79"/>
                <a:gd name="T66" fmla="*/ 210 w 49"/>
                <a:gd name="T67" fmla="*/ 136 h 79"/>
                <a:gd name="T68" fmla="*/ 210 w 49"/>
                <a:gd name="T69" fmla="*/ 127 h 79"/>
                <a:gd name="T70" fmla="*/ 205 w 49"/>
                <a:gd name="T71" fmla="*/ 127 h 79"/>
                <a:gd name="T72" fmla="*/ 195 w 49"/>
                <a:gd name="T73" fmla="*/ 127 h 79"/>
                <a:gd name="T74" fmla="*/ 184 w 49"/>
                <a:gd name="T75" fmla="*/ 122 h 79"/>
                <a:gd name="T76" fmla="*/ 179 w 49"/>
                <a:gd name="T77" fmla="*/ 107 h 79"/>
                <a:gd name="T78" fmla="*/ 123 w 49"/>
                <a:gd name="T79" fmla="*/ 0 h 79"/>
                <a:gd name="T80" fmla="*/ 113 w 49"/>
                <a:gd name="T81" fmla="*/ 0 h 79"/>
                <a:gd name="T82" fmla="*/ 108 w 49"/>
                <a:gd name="T83" fmla="*/ 10 h 79"/>
                <a:gd name="T84" fmla="*/ 92 w 49"/>
                <a:gd name="T85" fmla="*/ 10 h 79"/>
                <a:gd name="T86" fmla="*/ 77 w 49"/>
                <a:gd name="T87" fmla="*/ 24 h 79"/>
                <a:gd name="T88" fmla="*/ 72 w 49"/>
                <a:gd name="T89" fmla="*/ 10 h 79"/>
                <a:gd name="T90" fmla="*/ 67 w 49"/>
                <a:gd name="T91" fmla="*/ 5 h 79"/>
                <a:gd name="T92" fmla="*/ 31 w 49"/>
                <a:gd name="T93" fmla="*/ 78 h 79"/>
                <a:gd name="T94" fmla="*/ 36 w 49"/>
                <a:gd name="T95" fmla="*/ 93 h 79"/>
                <a:gd name="T96" fmla="*/ 36 w 49"/>
                <a:gd name="T97" fmla="*/ 107 h 79"/>
                <a:gd name="T98" fmla="*/ 26 w 49"/>
                <a:gd name="T99" fmla="*/ 117 h 79"/>
                <a:gd name="T100" fmla="*/ 31 w 49"/>
                <a:gd name="T101" fmla="*/ 156 h 79"/>
                <a:gd name="T102" fmla="*/ 20 w 49"/>
                <a:gd name="T103" fmla="*/ 175 h 79"/>
                <a:gd name="T104" fmla="*/ 20 w 49"/>
                <a:gd name="T105" fmla="*/ 190 h 79"/>
                <a:gd name="T106" fmla="*/ 15 w 49"/>
                <a:gd name="T107" fmla="*/ 195 h 79"/>
                <a:gd name="T108" fmla="*/ 15 w 49"/>
                <a:gd name="T109" fmla="*/ 205 h 79"/>
                <a:gd name="T110" fmla="*/ 5 w 49"/>
                <a:gd name="T111" fmla="*/ 200 h 79"/>
                <a:gd name="T112" fmla="*/ 0 w 49"/>
                <a:gd name="T113" fmla="*/ 205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grpSp>
          <p:nvGrpSpPr>
            <p:cNvPr id="9" name="Group 237"/>
            <p:cNvGrpSpPr>
              <a:grpSpLocks/>
            </p:cNvGrpSpPr>
            <p:nvPr/>
          </p:nvGrpSpPr>
          <p:grpSpPr bwMode="auto">
            <a:xfrm>
              <a:off x="2038" y="2920"/>
              <a:ext cx="609" cy="371"/>
              <a:chOff x="1991" y="3321"/>
              <a:chExt cx="361" cy="231"/>
            </a:xfrm>
          </p:grpSpPr>
          <p:sp>
            <p:nvSpPr>
              <p:cNvPr id="32895" name="Freeform 238"/>
              <p:cNvSpPr>
                <a:spLocks/>
              </p:cNvSpPr>
              <p:nvPr/>
            </p:nvSpPr>
            <p:spPr bwMode="auto">
              <a:xfrm>
                <a:off x="2274" y="3459"/>
                <a:ext cx="78" cy="93"/>
              </a:xfrm>
              <a:custGeom>
                <a:avLst/>
                <a:gdLst>
                  <a:gd name="T0" fmla="*/ 0 w 16"/>
                  <a:gd name="T1" fmla="*/ 34 h 19"/>
                  <a:gd name="T2" fmla="*/ 5 w 16"/>
                  <a:gd name="T3" fmla="*/ 64 h 19"/>
                  <a:gd name="T4" fmla="*/ 5 w 16"/>
                  <a:gd name="T5" fmla="*/ 78 h 19"/>
                  <a:gd name="T6" fmla="*/ 29 w 16"/>
                  <a:gd name="T7" fmla="*/ 93 h 19"/>
                  <a:gd name="T8" fmla="*/ 39 w 16"/>
                  <a:gd name="T9" fmla="*/ 78 h 19"/>
                  <a:gd name="T10" fmla="*/ 78 w 16"/>
                  <a:gd name="T11" fmla="*/ 54 h 19"/>
                  <a:gd name="T12" fmla="*/ 63 w 16"/>
                  <a:gd name="T13" fmla="*/ 24 h 19"/>
                  <a:gd name="T14" fmla="*/ 15 w 16"/>
                  <a:gd name="T15" fmla="*/ 0 h 19"/>
                  <a:gd name="T16" fmla="*/ 15 w 16"/>
                  <a:gd name="T17" fmla="*/ 24 h 19"/>
                  <a:gd name="T18" fmla="*/ 0 w 16"/>
                  <a:gd name="T19" fmla="*/ 34 h 19"/>
                  <a:gd name="T20" fmla="*/ 0 w 16"/>
                  <a:gd name="T21" fmla="*/ 34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96" name="Freeform 239"/>
              <p:cNvSpPr>
                <a:spLocks/>
              </p:cNvSpPr>
              <p:nvPr/>
            </p:nvSpPr>
            <p:spPr bwMode="auto">
              <a:xfrm>
                <a:off x="2235" y="3409"/>
                <a:ext cx="44" cy="29"/>
              </a:xfrm>
              <a:custGeom>
                <a:avLst/>
                <a:gdLst>
                  <a:gd name="T0" fmla="*/ 15 w 9"/>
                  <a:gd name="T1" fmla="*/ 29 h 6"/>
                  <a:gd name="T2" fmla="*/ 39 w 9"/>
                  <a:gd name="T3" fmla="*/ 29 h 6"/>
                  <a:gd name="T4" fmla="*/ 44 w 9"/>
                  <a:gd name="T5" fmla="*/ 15 h 6"/>
                  <a:gd name="T6" fmla="*/ 24 w 9"/>
                  <a:gd name="T7" fmla="*/ 10 h 6"/>
                  <a:gd name="T8" fmla="*/ 15 w 9"/>
                  <a:gd name="T9" fmla="*/ 10 h 6"/>
                  <a:gd name="T10" fmla="*/ 10 w 9"/>
                  <a:gd name="T11" fmla="*/ 0 h 6"/>
                  <a:gd name="T12" fmla="*/ 0 w 9"/>
                  <a:gd name="T13" fmla="*/ 10 h 6"/>
                  <a:gd name="T14" fmla="*/ 10 w 9"/>
                  <a:gd name="T15" fmla="*/ 24 h 6"/>
                  <a:gd name="T16" fmla="*/ 15 w 9"/>
                  <a:gd name="T17" fmla="*/ 29 h 6"/>
                  <a:gd name="T18" fmla="*/ 15 w 9"/>
                  <a:gd name="T19" fmla="*/ 29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97" name="Freeform 240"/>
              <p:cNvSpPr>
                <a:spLocks/>
              </p:cNvSpPr>
              <p:nvPr/>
            </p:nvSpPr>
            <p:spPr bwMode="auto">
              <a:xfrm>
                <a:off x="2225" y="3438"/>
                <a:ext cx="20" cy="10"/>
              </a:xfrm>
              <a:custGeom>
                <a:avLst/>
                <a:gdLst>
                  <a:gd name="T0" fmla="*/ 0 w 4"/>
                  <a:gd name="T1" fmla="*/ 10 h 2"/>
                  <a:gd name="T2" fmla="*/ 20 w 4"/>
                  <a:gd name="T3" fmla="*/ 0 h 2"/>
                  <a:gd name="T4" fmla="*/ 20 w 4"/>
                  <a:gd name="T5" fmla="*/ 10 h 2"/>
                  <a:gd name="T6" fmla="*/ 0 w 4"/>
                  <a:gd name="T7" fmla="*/ 10 h 2"/>
                  <a:gd name="T8" fmla="*/ 0 w 4"/>
                  <a:gd name="T9" fmla="*/ 1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98" name="Freeform 241"/>
              <p:cNvSpPr>
                <a:spLocks/>
              </p:cNvSpPr>
              <p:nvPr/>
            </p:nvSpPr>
            <p:spPr bwMode="auto">
              <a:xfrm>
                <a:off x="2211" y="3419"/>
                <a:ext cx="19" cy="14"/>
              </a:xfrm>
              <a:custGeom>
                <a:avLst/>
                <a:gdLst>
                  <a:gd name="T0" fmla="*/ 10 w 4"/>
                  <a:gd name="T1" fmla="*/ 0 h 3"/>
                  <a:gd name="T2" fmla="*/ 10 w 4"/>
                  <a:gd name="T3" fmla="*/ 0 h 3"/>
                  <a:gd name="T4" fmla="*/ 14 w 4"/>
                  <a:gd name="T5" fmla="*/ 0 h 3"/>
                  <a:gd name="T6" fmla="*/ 14 w 4"/>
                  <a:gd name="T7" fmla="*/ 0 h 3"/>
                  <a:gd name="T8" fmla="*/ 14 w 4"/>
                  <a:gd name="T9" fmla="*/ 0 h 3"/>
                  <a:gd name="T10" fmla="*/ 14 w 4"/>
                  <a:gd name="T11" fmla="*/ 5 h 3"/>
                  <a:gd name="T12" fmla="*/ 14 w 4"/>
                  <a:gd name="T13" fmla="*/ 5 h 3"/>
                  <a:gd name="T14" fmla="*/ 14 w 4"/>
                  <a:gd name="T15" fmla="*/ 5 h 3"/>
                  <a:gd name="T16" fmla="*/ 19 w 4"/>
                  <a:gd name="T17" fmla="*/ 5 h 3"/>
                  <a:gd name="T18" fmla="*/ 14 w 4"/>
                  <a:gd name="T19" fmla="*/ 9 h 3"/>
                  <a:gd name="T20" fmla="*/ 14 w 4"/>
                  <a:gd name="T21" fmla="*/ 9 h 3"/>
                  <a:gd name="T22" fmla="*/ 14 w 4"/>
                  <a:gd name="T23" fmla="*/ 9 h 3"/>
                  <a:gd name="T24" fmla="*/ 14 w 4"/>
                  <a:gd name="T25" fmla="*/ 14 h 3"/>
                  <a:gd name="T26" fmla="*/ 14 w 4"/>
                  <a:gd name="T27" fmla="*/ 14 h 3"/>
                  <a:gd name="T28" fmla="*/ 14 w 4"/>
                  <a:gd name="T29" fmla="*/ 14 h 3"/>
                  <a:gd name="T30" fmla="*/ 10 w 4"/>
                  <a:gd name="T31" fmla="*/ 14 h 3"/>
                  <a:gd name="T32" fmla="*/ 10 w 4"/>
                  <a:gd name="T33" fmla="*/ 14 h 3"/>
                  <a:gd name="T34" fmla="*/ 10 w 4"/>
                  <a:gd name="T35" fmla="*/ 14 h 3"/>
                  <a:gd name="T36" fmla="*/ 5 w 4"/>
                  <a:gd name="T37" fmla="*/ 14 h 3"/>
                  <a:gd name="T38" fmla="*/ 5 w 4"/>
                  <a:gd name="T39" fmla="*/ 14 h 3"/>
                  <a:gd name="T40" fmla="*/ 5 w 4"/>
                  <a:gd name="T41" fmla="*/ 14 h 3"/>
                  <a:gd name="T42" fmla="*/ 5 w 4"/>
                  <a:gd name="T43" fmla="*/ 9 h 3"/>
                  <a:gd name="T44" fmla="*/ 0 w 4"/>
                  <a:gd name="T45" fmla="*/ 9 h 3"/>
                  <a:gd name="T46" fmla="*/ 0 w 4"/>
                  <a:gd name="T47" fmla="*/ 9 h 3"/>
                  <a:gd name="T48" fmla="*/ 0 w 4"/>
                  <a:gd name="T49" fmla="*/ 5 h 3"/>
                  <a:gd name="T50" fmla="*/ 0 w 4"/>
                  <a:gd name="T51" fmla="*/ 5 h 3"/>
                  <a:gd name="T52" fmla="*/ 0 w 4"/>
                  <a:gd name="T53" fmla="*/ 5 h 3"/>
                  <a:gd name="T54" fmla="*/ 5 w 4"/>
                  <a:gd name="T55" fmla="*/ 5 h 3"/>
                  <a:gd name="T56" fmla="*/ 5 w 4"/>
                  <a:gd name="T57" fmla="*/ 0 h 3"/>
                  <a:gd name="T58" fmla="*/ 5 w 4"/>
                  <a:gd name="T59" fmla="*/ 0 h 3"/>
                  <a:gd name="T60" fmla="*/ 5 w 4"/>
                  <a:gd name="T61" fmla="*/ 0 h 3"/>
                  <a:gd name="T62" fmla="*/ 10 w 4"/>
                  <a:gd name="T63" fmla="*/ 0 h 3"/>
                  <a:gd name="T64" fmla="*/ 10 w 4"/>
                  <a:gd name="T65" fmla="*/ 0 h 3"/>
                  <a:gd name="T66" fmla="*/ 10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99" name="Freeform 242"/>
              <p:cNvSpPr>
                <a:spLocks/>
              </p:cNvSpPr>
              <p:nvPr/>
            </p:nvSpPr>
            <p:spPr bwMode="auto">
              <a:xfrm>
                <a:off x="2186" y="3394"/>
                <a:ext cx="39" cy="15"/>
              </a:xfrm>
              <a:custGeom>
                <a:avLst/>
                <a:gdLst>
                  <a:gd name="T0" fmla="*/ 0 w 8"/>
                  <a:gd name="T1" fmla="*/ 15 h 3"/>
                  <a:gd name="T2" fmla="*/ 34 w 8"/>
                  <a:gd name="T3" fmla="*/ 15 h 3"/>
                  <a:gd name="T4" fmla="*/ 39 w 8"/>
                  <a:gd name="T5" fmla="*/ 0 h 3"/>
                  <a:gd name="T6" fmla="*/ 10 w 8"/>
                  <a:gd name="T7" fmla="*/ 0 h 3"/>
                  <a:gd name="T8" fmla="*/ 0 w 8"/>
                  <a:gd name="T9" fmla="*/ 15 h 3"/>
                  <a:gd name="T10" fmla="*/ 0 w 8"/>
                  <a:gd name="T11" fmla="*/ 1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900" name="Freeform 243"/>
              <p:cNvSpPr>
                <a:spLocks/>
              </p:cNvSpPr>
              <p:nvPr/>
            </p:nvSpPr>
            <p:spPr bwMode="auto">
              <a:xfrm>
                <a:off x="2026" y="3321"/>
                <a:ext cx="38" cy="24"/>
              </a:xfrm>
              <a:custGeom>
                <a:avLst/>
                <a:gdLst>
                  <a:gd name="T0" fmla="*/ 0 w 8"/>
                  <a:gd name="T1" fmla="*/ 19 h 5"/>
                  <a:gd name="T2" fmla="*/ 14 w 8"/>
                  <a:gd name="T3" fmla="*/ 24 h 5"/>
                  <a:gd name="T4" fmla="*/ 28 w 8"/>
                  <a:gd name="T5" fmla="*/ 24 h 5"/>
                  <a:gd name="T6" fmla="*/ 38 w 8"/>
                  <a:gd name="T7" fmla="*/ 10 h 5"/>
                  <a:gd name="T8" fmla="*/ 24 w 8"/>
                  <a:gd name="T9" fmla="*/ 0 h 5"/>
                  <a:gd name="T10" fmla="*/ 5 w 8"/>
                  <a:gd name="T11" fmla="*/ 10 h 5"/>
                  <a:gd name="T12" fmla="*/ 0 w 8"/>
                  <a:gd name="T13" fmla="*/ 19 h 5"/>
                  <a:gd name="T14" fmla="*/ 0 w 8"/>
                  <a:gd name="T15" fmla="*/ 19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901" name="Freeform 244"/>
              <p:cNvSpPr>
                <a:spLocks/>
              </p:cNvSpPr>
              <p:nvPr/>
            </p:nvSpPr>
            <p:spPr bwMode="auto">
              <a:xfrm>
                <a:off x="1991" y="3321"/>
                <a:ext cx="20" cy="24"/>
              </a:xfrm>
              <a:custGeom>
                <a:avLst/>
                <a:gdLst>
                  <a:gd name="T0" fmla="*/ 0 w 4"/>
                  <a:gd name="T1" fmla="*/ 24 h 5"/>
                  <a:gd name="T2" fmla="*/ 20 w 4"/>
                  <a:gd name="T3" fmla="*/ 10 h 5"/>
                  <a:gd name="T4" fmla="*/ 20 w 4"/>
                  <a:gd name="T5" fmla="*/ 0 h 5"/>
                  <a:gd name="T6" fmla="*/ 0 w 4"/>
                  <a:gd name="T7" fmla="*/ 19 h 5"/>
                  <a:gd name="T8" fmla="*/ 0 w 4"/>
                  <a:gd name="T9" fmla="*/ 24 h 5"/>
                  <a:gd name="T10" fmla="*/ 0 w 4"/>
                  <a:gd name="T11" fmla="*/ 24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902" name="Freeform 245"/>
              <p:cNvSpPr>
                <a:spLocks/>
              </p:cNvSpPr>
              <p:nvPr/>
            </p:nvSpPr>
            <p:spPr bwMode="auto">
              <a:xfrm>
                <a:off x="2128" y="3360"/>
                <a:ext cx="39" cy="34"/>
              </a:xfrm>
              <a:custGeom>
                <a:avLst/>
                <a:gdLst>
                  <a:gd name="T0" fmla="*/ 15 w 8"/>
                  <a:gd name="T1" fmla="*/ 34 h 7"/>
                  <a:gd name="T2" fmla="*/ 39 w 8"/>
                  <a:gd name="T3" fmla="*/ 34 h 7"/>
                  <a:gd name="T4" fmla="*/ 39 w 8"/>
                  <a:gd name="T5" fmla="*/ 19 h 7"/>
                  <a:gd name="T6" fmla="*/ 20 w 8"/>
                  <a:gd name="T7" fmla="*/ 0 h 7"/>
                  <a:gd name="T8" fmla="*/ 0 w 8"/>
                  <a:gd name="T9" fmla="*/ 10 h 7"/>
                  <a:gd name="T10" fmla="*/ 15 w 8"/>
                  <a:gd name="T11" fmla="*/ 34 h 7"/>
                  <a:gd name="T12" fmla="*/ 15 w 8"/>
                  <a:gd name="T13" fmla="*/ 34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grpSp>
      </p:grpSp>
      <p:grpSp>
        <p:nvGrpSpPr>
          <p:cNvPr id="10" name="Group 321"/>
          <p:cNvGrpSpPr>
            <a:grpSpLocks noChangeAspect="1"/>
          </p:cNvGrpSpPr>
          <p:nvPr/>
        </p:nvGrpSpPr>
        <p:grpSpPr bwMode="auto">
          <a:xfrm>
            <a:off x="2714976" y="3722787"/>
            <a:ext cx="3316111" cy="1917700"/>
            <a:chOff x="1155700" y="1709738"/>
            <a:chExt cx="6940550" cy="3567112"/>
          </a:xfrm>
        </p:grpSpPr>
        <p:sp>
          <p:nvSpPr>
            <p:cNvPr id="32787" name="Freeform 2"/>
            <p:cNvSpPr>
              <a:spLocks/>
            </p:cNvSpPr>
            <p:nvPr/>
          </p:nvSpPr>
          <p:spPr bwMode="auto">
            <a:xfrm>
              <a:off x="7697788" y="1887538"/>
              <a:ext cx="398462" cy="611187"/>
            </a:xfrm>
            <a:custGeom>
              <a:avLst/>
              <a:gdLst>
                <a:gd name="T0" fmla="*/ 81319 w 49"/>
                <a:gd name="T1" fmla="*/ 549295 h 79"/>
                <a:gd name="T2" fmla="*/ 81319 w 49"/>
                <a:gd name="T3" fmla="*/ 564768 h 79"/>
                <a:gd name="T4" fmla="*/ 97583 w 49"/>
                <a:gd name="T5" fmla="*/ 580241 h 79"/>
                <a:gd name="T6" fmla="*/ 105714 w 49"/>
                <a:gd name="T7" fmla="*/ 587977 h 79"/>
                <a:gd name="T8" fmla="*/ 113846 w 49"/>
                <a:gd name="T9" fmla="*/ 611187 h 79"/>
                <a:gd name="T10" fmla="*/ 121978 w 49"/>
                <a:gd name="T11" fmla="*/ 595714 h 79"/>
                <a:gd name="T12" fmla="*/ 130110 w 49"/>
                <a:gd name="T13" fmla="*/ 564768 h 79"/>
                <a:gd name="T14" fmla="*/ 146374 w 49"/>
                <a:gd name="T15" fmla="*/ 526085 h 79"/>
                <a:gd name="T16" fmla="*/ 146374 w 49"/>
                <a:gd name="T17" fmla="*/ 518349 h 79"/>
                <a:gd name="T18" fmla="*/ 162638 w 49"/>
                <a:gd name="T19" fmla="*/ 487402 h 79"/>
                <a:gd name="T20" fmla="*/ 170769 w 49"/>
                <a:gd name="T21" fmla="*/ 495139 h 79"/>
                <a:gd name="T22" fmla="*/ 178901 w 49"/>
                <a:gd name="T23" fmla="*/ 495139 h 79"/>
                <a:gd name="T24" fmla="*/ 178901 w 49"/>
                <a:gd name="T25" fmla="*/ 479666 h 79"/>
                <a:gd name="T26" fmla="*/ 211429 w 49"/>
                <a:gd name="T27" fmla="*/ 471929 h 79"/>
                <a:gd name="T28" fmla="*/ 211429 w 49"/>
                <a:gd name="T29" fmla="*/ 456456 h 79"/>
                <a:gd name="T30" fmla="*/ 227693 w 49"/>
                <a:gd name="T31" fmla="*/ 448720 h 79"/>
                <a:gd name="T32" fmla="*/ 235824 w 49"/>
                <a:gd name="T33" fmla="*/ 433246 h 79"/>
                <a:gd name="T34" fmla="*/ 252088 w 49"/>
                <a:gd name="T35" fmla="*/ 402300 h 79"/>
                <a:gd name="T36" fmla="*/ 252088 w 49"/>
                <a:gd name="T37" fmla="*/ 394564 h 79"/>
                <a:gd name="T38" fmla="*/ 276484 w 49"/>
                <a:gd name="T39" fmla="*/ 394564 h 79"/>
                <a:gd name="T40" fmla="*/ 284616 w 49"/>
                <a:gd name="T41" fmla="*/ 379091 h 79"/>
                <a:gd name="T42" fmla="*/ 300879 w 49"/>
                <a:gd name="T43" fmla="*/ 363618 h 79"/>
                <a:gd name="T44" fmla="*/ 325275 w 49"/>
                <a:gd name="T45" fmla="*/ 371354 h 79"/>
                <a:gd name="T46" fmla="*/ 349671 w 49"/>
                <a:gd name="T47" fmla="*/ 340408 h 79"/>
                <a:gd name="T48" fmla="*/ 374066 w 49"/>
                <a:gd name="T49" fmla="*/ 317198 h 79"/>
                <a:gd name="T50" fmla="*/ 390330 w 49"/>
                <a:gd name="T51" fmla="*/ 309462 h 79"/>
                <a:gd name="T52" fmla="*/ 398462 w 49"/>
                <a:gd name="T53" fmla="*/ 293989 h 79"/>
                <a:gd name="T54" fmla="*/ 390330 w 49"/>
                <a:gd name="T55" fmla="*/ 286252 h 79"/>
                <a:gd name="T56" fmla="*/ 382198 w 49"/>
                <a:gd name="T57" fmla="*/ 278516 h 79"/>
                <a:gd name="T58" fmla="*/ 390330 w 49"/>
                <a:gd name="T59" fmla="*/ 270779 h 79"/>
                <a:gd name="T60" fmla="*/ 382198 w 49"/>
                <a:gd name="T61" fmla="*/ 247569 h 79"/>
                <a:gd name="T62" fmla="*/ 365934 w 49"/>
                <a:gd name="T63" fmla="*/ 239833 h 79"/>
                <a:gd name="T64" fmla="*/ 349671 w 49"/>
                <a:gd name="T65" fmla="*/ 247569 h 79"/>
                <a:gd name="T66" fmla="*/ 333407 w 49"/>
                <a:gd name="T67" fmla="*/ 216623 h 79"/>
                <a:gd name="T68" fmla="*/ 333407 w 49"/>
                <a:gd name="T69" fmla="*/ 201150 h 79"/>
                <a:gd name="T70" fmla="*/ 325275 w 49"/>
                <a:gd name="T71" fmla="*/ 201150 h 79"/>
                <a:gd name="T72" fmla="*/ 309011 w 49"/>
                <a:gd name="T73" fmla="*/ 201150 h 79"/>
                <a:gd name="T74" fmla="*/ 292748 w 49"/>
                <a:gd name="T75" fmla="*/ 193414 h 79"/>
                <a:gd name="T76" fmla="*/ 284616 w 49"/>
                <a:gd name="T77" fmla="*/ 170204 h 79"/>
                <a:gd name="T78" fmla="*/ 195165 w 49"/>
                <a:gd name="T79" fmla="*/ 0 h 79"/>
                <a:gd name="T80" fmla="*/ 178901 w 49"/>
                <a:gd name="T81" fmla="*/ 0 h 79"/>
                <a:gd name="T82" fmla="*/ 170769 w 49"/>
                <a:gd name="T83" fmla="*/ 15473 h 79"/>
                <a:gd name="T84" fmla="*/ 146374 w 49"/>
                <a:gd name="T85" fmla="*/ 15473 h 79"/>
                <a:gd name="T86" fmla="*/ 121978 w 49"/>
                <a:gd name="T87" fmla="*/ 38683 h 79"/>
                <a:gd name="T88" fmla="*/ 113846 w 49"/>
                <a:gd name="T89" fmla="*/ 15473 h 79"/>
                <a:gd name="T90" fmla="*/ 105714 w 49"/>
                <a:gd name="T91" fmla="*/ 7737 h 79"/>
                <a:gd name="T92" fmla="*/ 48791 w 49"/>
                <a:gd name="T93" fmla="*/ 123785 h 79"/>
                <a:gd name="T94" fmla="*/ 56923 w 49"/>
                <a:gd name="T95" fmla="*/ 146994 h 79"/>
                <a:gd name="T96" fmla="*/ 56923 w 49"/>
                <a:gd name="T97" fmla="*/ 170204 h 79"/>
                <a:gd name="T98" fmla="*/ 40659 w 49"/>
                <a:gd name="T99" fmla="*/ 185677 h 79"/>
                <a:gd name="T100" fmla="*/ 48791 w 49"/>
                <a:gd name="T101" fmla="*/ 247569 h 79"/>
                <a:gd name="T102" fmla="*/ 32528 w 49"/>
                <a:gd name="T103" fmla="*/ 278516 h 79"/>
                <a:gd name="T104" fmla="*/ 32528 w 49"/>
                <a:gd name="T105" fmla="*/ 301725 h 79"/>
                <a:gd name="T106" fmla="*/ 24396 w 49"/>
                <a:gd name="T107" fmla="*/ 309462 h 79"/>
                <a:gd name="T108" fmla="*/ 24396 w 49"/>
                <a:gd name="T109" fmla="*/ 324935 h 79"/>
                <a:gd name="T110" fmla="*/ 8132 w 49"/>
                <a:gd name="T111" fmla="*/ 317198 h 79"/>
                <a:gd name="T112" fmla="*/ 0 w 49"/>
                <a:gd name="T113" fmla="*/ 324935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788" name="Freeform 3"/>
            <p:cNvSpPr>
              <a:spLocks/>
            </p:cNvSpPr>
            <p:nvPr/>
          </p:nvSpPr>
          <p:spPr bwMode="auto">
            <a:xfrm>
              <a:off x="2636838" y="1709738"/>
              <a:ext cx="730250" cy="511175"/>
            </a:xfrm>
            <a:custGeom>
              <a:avLst/>
              <a:gdLst>
                <a:gd name="T0" fmla="*/ 8114 w 90"/>
                <a:gd name="T1" fmla="*/ 309803 h 66"/>
                <a:gd name="T2" fmla="*/ 0 w 90"/>
                <a:gd name="T3" fmla="*/ 309803 h 66"/>
                <a:gd name="T4" fmla="*/ 8114 w 90"/>
                <a:gd name="T5" fmla="*/ 286568 h 66"/>
                <a:gd name="T6" fmla="*/ 8114 w 90"/>
                <a:gd name="T7" fmla="*/ 271078 h 66"/>
                <a:gd name="T8" fmla="*/ 8114 w 90"/>
                <a:gd name="T9" fmla="*/ 271078 h 66"/>
                <a:gd name="T10" fmla="*/ 16228 w 90"/>
                <a:gd name="T11" fmla="*/ 278823 h 66"/>
                <a:gd name="T12" fmla="*/ 8114 w 90"/>
                <a:gd name="T13" fmla="*/ 286568 h 66"/>
                <a:gd name="T14" fmla="*/ 24342 w 90"/>
                <a:gd name="T15" fmla="*/ 278823 h 66"/>
                <a:gd name="T16" fmla="*/ 24342 w 90"/>
                <a:gd name="T17" fmla="*/ 271078 h 66"/>
                <a:gd name="T18" fmla="*/ 24342 w 90"/>
                <a:gd name="T19" fmla="*/ 255588 h 66"/>
                <a:gd name="T20" fmla="*/ 16228 w 90"/>
                <a:gd name="T21" fmla="*/ 232352 h 66"/>
                <a:gd name="T22" fmla="*/ 24342 w 90"/>
                <a:gd name="T23" fmla="*/ 232352 h 66"/>
                <a:gd name="T24" fmla="*/ 40569 w 90"/>
                <a:gd name="T25" fmla="*/ 224607 h 66"/>
                <a:gd name="T26" fmla="*/ 32456 w 90"/>
                <a:gd name="T27" fmla="*/ 216862 h 66"/>
                <a:gd name="T28" fmla="*/ 24342 w 90"/>
                <a:gd name="T29" fmla="*/ 224607 h 66"/>
                <a:gd name="T30" fmla="*/ 24342 w 90"/>
                <a:gd name="T31" fmla="*/ 193627 h 66"/>
                <a:gd name="T32" fmla="*/ 24342 w 90"/>
                <a:gd name="T33" fmla="*/ 170392 h 66"/>
                <a:gd name="T34" fmla="*/ 24342 w 90"/>
                <a:gd name="T35" fmla="*/ 131666 h 66"/>
                <a:gd name="T36" fmla="*/ 16228 w 90"/>
                <a:gd name="T37" fmla="*/ 85196 h 66"/>
                <a:gd name="T38" fmla="*/ 16228 w 90"/>
                <a:gd name="T39" fmla="*/ 46470 h 66"/>
                <a:gd name="T40" fmla="*/ 89253 w 90"/>
                <a:gd name="T41" fmla="*/ 69706 h 66"/>
                <a:gd name="T42" fmla="*/ 154164 w 90"/>
                <a:gd name="T43" fmla="*/ 100686 h 66"/>
                <a:gd name="T44" fmla="*/ 186619 w 90"/>
                <a:gd name="T45" fmla="*/ 108431 h 66"/>
                <a:gd name="T46" fmla="*/ 194733 w 90"/>
                <a:gd name="T47" fmla="*/ 116176 h 66"/>
                <a:gd name="T48" fmla="*/ 194733 w 90"/>
                <a:gd name="T49" fmla="*/ 154902 h 66"/>
                <a:gd name="T50" fmla="*/ 178506 w 90"/>
                <a:gd name="T51" fmla="*/ 178137 h 66"/>
                <a:gd name="T52" fmla="*/ 178506 w 90"/>
                <a:gd name="T53" fmla="*/ 193627 h 66"/>
                <a:gd name="T54" fmla="*/ 178506 w 90"/>
                <a:gd name="T55" fmla="*/ 209117 h 66"/>
                <a:gd name="T56" fmla="*/ 186619 w 90"/>
                <a:gd name="T57" fmla="*/ 216862 h 66"/>
                <a:gd name="T58" fmla="*/ 202847 w 90"/>
                <a:gd name="T59" fmla="*/ 185882 h 66"/>
                <a:gd name="T60" fmla="*/ 219075 w 90"/>
                <a:gd name="T61" fmla="*/ 162647 h 66"/>
                <a:gd name="T62" fmla="*/ 235303 w 90"/>
                <a:gd name="T63" fmla="*/ 139411 h 66"/>
                <a:gd name="T64" fmla="*/ 210961 w 90"/>
                <a:gd name="T65" fmla="*/ 77451 h 66"/>
                <a:gd name="T66" fmla="*/ 219075 w 90"/>
                <a:gd name="T67" fmla="*/ 69706 h 66"/>
                <a:gd name="T68" fmla="*/ 235303 w 90"/>
                <a:gd name="T69" fmla="*/ 54216 h 66"/>
                <a:gd name="T70" fmla="*/ 219075 w 90"/>
                <a:gd name="T71" fmla="*/ 38725 h 66"/>
                <a:gd name="T72" fmla="*/ 219075 w 90"/>
                <a:gd name="T73" fmla="*/ 0 h 66"/>
                <a:gd name="T74" fmla="*/ 503061 w 90"/>
                <a:gd name="T75" fmla="*/ 69706 h 66"/>
                <a:gd name="T76" fmla="*/ 730250 w 90"/>
                <a:gd name="T77" fmla="*/ 123921 h 66"/>
                <a:gd name="T78" fmla="*/ 649111 w 90"/>
                <a:gd name="T79" fmla="*/ 456959 h 66"/>
                <a:gd name="T80" fmla="*/ 649111 w 90"/>
                <a:gd name="T81" fmla="*/ 464704 h 66"/>
                <a:gd name="T82" fmla="*/ 649111 w 90"/>
                <a:gd name="T83" fmla="*/ 472450 h 66"/>
                <a:gd name="T84" fmla="*/ 657225 w 90"/>
                <a:gd name="T85" fmla="*/ 487940 h 66"/>
                <a:gd name="T86" fmla="*/ 649111 w 90"/>
                <a:gd name="T87" fmla="*/ 495685 h 66"/>
                <a:gd name="T88" fmla="*/ 649111 w 90"/>
                <a:gd name="T89" fmla="*/ 511175 h 66"/>
                <a:gd name="T90" fmla="*/ 446264 w 90"/>
                <a:gd name="T91" fmla="*/ 472450 h 66"/>
                <a:gd name="T92" fmla="*/ 421922 w 90"/>
                <a:gd name="T93" fmla="*/ 472450 h 66"/>
                <a:gd name="T94" fmla="*/ 405694 w 90"/>
                <a:gd name="T95" fmla="*/ 464704 h 66"/>
                <a:gd name="T96" fmla="*/ 381353 w 90"/>
                <a:gd name="T97" fmla="*/ 472450 h 66"/>
                <a:gd name="T98" fmla="*/ 357011 w 90"/>
                <a:gd name="T99" fmla="*/ 464704 h 66"/>
                <a:gd name="T100" fmla="*/ 332669 w 90"/>
                <a:gd name="T101" fmla="*/ 472450 h 66"/>
                <a:gd name="T102" fmla="*/ 300214 w 90"/>
                <a:gd name="T103" fmla="*/ 464704 h 66"/>
                <a:gd name="T104" fmla="*/ 243417 w 90"/>
                <a:gd name="T105" fmla="*/ 464704 h 66"/>
                <a:gd name="T106" fmla="*/ 194733 w 90"/>
                <a:gd name="T107" fmla="*/ 449214 h 66"/>
                <a:gd name="T108" fmla="*/ 154164 w 90"/>
                <a:gd name="T109" fmla="*/ 449214 h 66"/>
                <a:gd name="T110" fmla="*/ 97367 w 90"/>
                <a:gd name="T111" fmla="*/ 433724 h 66"/>
                <a:gd name="T112" fmla="*/ 89253 w 90"/>
                <a:gd name="T113" fmla="*/ 387254 h 66"/>
                <a:gd name="T114" fmla="*/ 89253 w 90"/>
                <a:gd name="T115" fmla="*/ 364019 h 66"/>
                <a:gd name="T116" fmla="*/ 56797 w 90"/>
                <a:gd name="T117" fmla="*/ 340783 h 66"/>
                <a:gd name="T118" fmla="*/ 48683 w 90"/>
                <a:gd name="T119" fmla="*/ 333038 h 66"/>
                <a:gd name="T120" fmla="*/ 24342 w 90"/>
                <a:gd name="T121" fmla="*/ 325293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789" name="Freeform 4"/>
            <p:cNvSpPr>
              <a:spLocks/>
            </p:cNvSpPr>
            <p:nvPr/>
          </p:nvSpPr>
          <p:spPr bwMode="auto">
            <a:xfrm>
              <a:off x="3157538" y="1833563"/>
              <a:ext cx="658812" cy="1006475"/>
            </a:xfrm>
            <a:custGeom>
              <a:avLst/>
              <a:gdLst>
                <a:gd name="T0" fmla="*/ 56934 w 81"/>
                <a:gd name="T1" fmla="*/ 665822 h 130"/>
                <a:gd name="T2" fmla="*/ 65068 w 81"/>
                <a:gd name="T3" fmla="*/ 634853 h 130"/>
                <a:gd name="T4" fmla="*/ 73201 w 81"/>
                <a:gd name="T5" fmla="*/ 627111 h 130"/>
                <a:gd name="T6" fmla="*/ 73201 w 81"/>
                <a:gd name="T7" fmla="*/ 611627 h 130"/>
                <a:gd name="T8" fmla="*/ 48801 w 81"/>
                <a:gd name="T9" fmla="*/ 596143 h 130"/>
                <a:gd name="T10" fmla="*/ 81335 w 81"/>
                <a:gd name="T11" fmla="*/ 541948 h 130"/>
                <a:gd name="T12" fmla="*/ 105735 w 81"/>
                <a:gd name="T13" fmla="*/ 526464 h 130"/>
                <a:gd name="T14" fmla="*/ 113869 w 81"/>
                <a:gd name="T15" fmla="*/ 510980 h 130"/>
                <a:gd name="T16" fmla="*/ 162670 w 81"/>
                <a:gd name="T17" fmla="*/ 418074 h 130"/>
                <a:gd name="T18" fmla="*/ 138269 w 81"/>
                <a:gd name="T19" fmla="*/ 410332 h 130"/>
                <a:gd name="T20" fmla="*/ 130136 w 81"/>
                <a:gd name="T21" fmla="*/ 387106 h 130"/>
                <a:gd name="T22" fmla="*/ 130136 w 81"/>
                <a:gd name="T23" fmla="*/ 363879 h 130"/>
                <a:gd name="T24" fmla="*/ 130136 w 81"/>
                <a:gd name="T25" fmla="*/ 348395 h 130"/>
                <a:gd name="T26" fmla="*/ 130136 w 81"/>
                <a:gd name="T27" fmla="*/ 332911 h 130"/>
                <a:gd name="T28" fmla="*/ 211471 w 81"/>
                <a:gd name="T29" fmla="*/ 0 h 130"/>
                <a:gd name="T30" fmla="*/ 276538 w 81"/>
                <a:gd name="T31" fmla="*/ 147100 h 130"/>
                <a:gd name="T32" fmla="*/ 292805 w 81"/>
                <a:gd name="T33" fmla="*/ 201295 h 130"/>
                <a:gd name="T34" fmla="*/ 284672 w 81"/>
                <a:gd name="T35" fmla="*/ 224521 h 130"/>
                <a:gd name="T36" fmla="*/ 300939 w 81"/>
                <a:gd name="T37" fmla="*/ 240006 h 130"/>
                <a:gd name="T38" fmla="*/ 341606 w 81"/>
                <a:gd name="T39" fmla="*/ 301942 h 130"/>
                <a:gd name="T40" fmla="*/ 349740 w 81"/>
                <a:gd name="T41" fmla="*/ 332911 h 130"/>
                <a:gd name="T42" fmla="*/ 366007 w 81"/>
                <a:gd name="T43" fmla="*/ 348395 h 130"/>
                <a:gd name="T44" fmla="*/ 398541 w 81"/>
                <a:gd name="T45" fmla="*/ 356137 h 130"/>
                <a:gd name="T46" fmla="*/ 374140 w 81"/>
                <a:gd name="T47" fmla="*/ 402590 h 130"/>
                <a:gd name="T48" fmla="*/ 366007 w 81"/>
                <a:gd name="T49" fmla="*/ 433558 h 130"/>
                <a:gd name="T50" fmla="*/ 366007 w 81"/>
                <a:gd name="T51" fmla="*/ 441300 h 130"/>
                <a:gd name="T52" fmla="*/ 349740 w 81"/>
                <a:gd name="T53" fmla="*/ 464527 h 130"/>
                <a:gd name="T54" fmla="*/ 349740 w 81"/>
                <a:gd name="T55" fmla="*/ 480011 h 130"/>
                <a:gd name="T56" fmla="*/ 374140 w 81"/>
                <a:gd name="T57" fmla="*/ 503238 h 130"/>
                <a:gd name="T58" fmla="*/ 406674 w 81"/>
                <a:gd name="T59" fmla="*/ 472269 h 130"/>
                <a:gd name="T60" fmla="*/ 414808 w 81"/>
                <a:gd name="T61" fmla="*/ 487753 h 130"/>
                <a:gd name="T62" fmla="*/ 422941 w 81"/>
                <a:gd name="T63" fmla="*/ 495495 h 130"/>
                <a:gd name="T64" fmla="*/ 422941 w 81"/>
                <a:gd name="T65" fmla="*/ 534206 h 130"/>
                <a:gd name="T66" fmla="*/ 439208 w 81"/>
                <a:gd name="T67" fmla="*/ 572917 h 130"/>
                <a:gd name="T68" fmla="*/ 431074 w 81"/>
                <a:gd name="T69" fmla="*/ 588401 h 130"/>
                <a:gd name="T70" fmla="*/ 455475 w 81"/>
                <a:gd name="T71" fmla="*/ 603885 h 130"/>
                <a:gd name="T72" fmla="*/ 463608 w 81"/>
                <a:gd name="T73" fmla="*/ 627111 h 130"/>
                <a:gd name="T74" fmla="*/ 463608 w 81"/>
                <a:gd name="T75" fmla="*/ 650338 h 130"/>
                <a:gd name="T76" fmla="*/ 479875 w 81"/>
                <a:gd name="T77" fmla="*/ 673564 h 130"/>
                <a:gd name="T78" fmla="*/ 496142 w 81"/>
                <a:gd name="T79" fmla="*/ 650338 h 130"/>
                <a:gd name="T80" fmla="*/ 528676 w 81"/>
                <a:gd name="T81" fmla="*/ 665822 h 130"/>
                <a:gd name="T82" fmla="*/ 544943 w 81"/>
                <a:gd name="T83" fmla="*/ 650338 h 130"/>
                <a:gd name="T84" fmla="*/ 577477 w 81"/>
                <a:gd name="T85" fmla="*/ 658080 h 130"/>
                <a:gd name="T86" fmla="*/ 593744 w 81"/>
                <a:gd name="T87" fmla="*/ 665822 h 130"/>
                <a:gd name="T88" fmla="*/ 618145 w 81"/>
                <a:gd name="T89" fmla="*/ 650338 h 130"/>
                <a:gd name="T90" fmla="*/ 642545 w 81"/>
                <a:gd name="T91" fmla="*/ 658080 h 130"/>
                <a:gd name="T92" fmla="*/ 658812 w 81"/>
                <a:gd name="T93" fmla="*/ 681306 h 130"/>
                <a:gd name="T94" fmla="*/ 601878 w 81"/>
                <a:gd name="T95" fmla="*/ 1006475 h 130"/>
                <a:gd name="T96" fmla="*/ 0 w 81"/>
                <a:gd name="T97" fmla="*/ 898085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790" name="Freeform 5"/>
            <p:cNvSpPr>
              <a:spLocks/>
            </p:cNvSpPr>
            <p:nvPr/>
          </p:nvSpPr>
          <p:spPr bwMode="auto">
            <a:xfrm>
              <a:off x="3435350" y="1857375"/>
              <a:ext cx="1120775" cy="673100"/>
            </a:xfrm>
            <a:custGeom>
              <a:avLst/>
              <a:gdLst>
                <a:gd name="T0" fmla="*/ 389835 w 138"/>
                <a:gd name="T1" fmla="*/ 595732 h 87"/>
                <a:gd name="T2" fmla="*/ 365470 w 138"/>
                <a:gd name="T3" fmla="*/ 649890 h 87"/>
                <a:gd name="T4" fmla="*/ 349227 w 138"/>
                <a:gd name="T5" fmla="*/ 618943 h 87"/>
                <a:gd name="T6" fmla="*/ 341105 w 138"/>
                <a:gd name="T7" fmla="*/ 642153 h 87"/>
                <a:gd name="T8" fmla="*/ 308619 w 138"/>
                <a:gd name="T9" fmla="*/ 642153 h 87"/>
                <a:gd name="T10" fmla="*/ 268011 w 138"/>
                <a:gd name="T11" fmla="*/ 634416 h 87"/>
                <a:gd name="T12" fmla="*/ 259890 w 138"/>
                <a:gd name="T13" fmla="*/ 634416 h 87"/>
                <a:gd name="T14" fmla="*/ 235525 w 138"/>
                <a:gd name="T15" fmla="*/ 634416 h 87"/>
                <a:gd name="T16" fmla="*/ 211160 w 138"/>
                <a:gd name="T17" fmla="*/ 634416 h 87"/>
                <a:gd name="T18" fmla="*/ 194917 w 138"/>
                <a:gd name="T19" fmla="*/ 642153 h 87"/>
                <a:gd name="T20" fmla="*/ 186796 w 138"/>
                <a:gd name="T21" fmla="*/ 618943 h 87"/>
                <a:gd name="T22" fmla="*/ 186796 w 138"/>
                <a:gd name="T23" fmla="*/ 595732 h 87"/>
                <a:gd name="T24" fmla="*/ 162431 w 138"/>
                <a:gd name="T25" fmla="*/ 580259 h 87"/>
                <a:gd name="T26" fmla="*/ 162431 w 138"/>
                <a:gd name="T27" fmla="*/ 557048 h 87"/>
                <a:gd name="T28" fmla="*/ 146188 w 138"/>
                <a:gd name="T29" fmla="*/ 533838 h 87"/>
                <a:gd name="T30" fmla="*/ 146188 w 138"/>
                <a:gd name="T31" fmla="*/ 487417 h 87"/>
                <a:gd name="T32" fmla="*/ 138066 w 138"/>
                <a:gd name="T33" fmla="*/ 464207 h 87"/>
                <a:gd name="T34" fmla="*/ 129945 w 138"/>
                <a:gd name="T35" fmla="*/ 456470 h 87"/>
                <a:gd name="T36" fmla="*/ 121823 w 138"/>
                <a:gd name="T37" fmla="*/ 456470 h 87"/>
                <a:gd name="T38" fmla="*/ 89337 w 138"/>
                <a:gd name="T39" fmla="*/ 479680 h 87"/>
                <a:gd name="T40" fmla="*/ 73094 w 138"/>
                <a:gd name="T41" fmla="*/ 448733 h 87"/>
                <a:gd name="T42" fmla="*/ 73094 w 138"/>
                <a:gd name="T43" fmla="*/ 433260 h 87"/>
                <a:gd name="T44" fmla="*/ 89337 w 138"/>
                <a:gd name="T45" fmla="*/ 410049 h 87"/>
                <a:gd name="T46" fmla="*/ 89337 w 138"/>
                <a:gd name="T47" fmla="*/ 386839 h 87"/>
                <a:gd name="T48" fmla="*/ 97459 w 138"/>
                <a:gd name="T49" fmla="*/ 371366 h 87"/>
                <a:gd name="T50" fmla="*/ 113702 w 138"/>
                <a:gd name="T51" fmla="*/ 324945 h 87"/>
                <a:gd name="T52" fmla="*/ 89337 w 138"/>
                <a:gd name="T53" fmla="*/ 309471 h 87"/>
                <a:gd name="T54" fmla="*/ 64972 w 138"/>
                <a:gd name="T55" fmla="*/ 293998 h 87"/>
                <a:gd name="T56" fmla="*/ 48729 w 138"/>
                <a:gd name="T57" fmla="*/ 239840 h 87"/>
                <a:gd name="T58" fmla="*/ 16243 w 138"/>
                <a:gd name="T59" fmla="*/ 208893 h 87"/>
                <a:gd name="T60" fmla="*/ 16243 w 138"/>
                <a:gd name="T61" fmla="*/ 193420 h 87"/>
                <a:gd name="T62" fmla="*/ 16243 w 138"/>
                <a:gd name="T63" fmla="*/ 154736 h 87"/>
                <a:gd name="T64" fmla="*/ 24365 w 138"/>
                <a:gd name="T65" fmla="*/ 0 h 87"/>
                <a:gd name="T66" fmla="*/ 397956 w 138"/>
                <a:gd name="T67" fmla="*/ 61894 h 87"/>
                <a:gd name="T68" fmla="*/ 1120775 w 138"/>
                <a:gd name="T69" fmla="*/ 146999 h 87"/>
                <a:gd name="T70" fmla="*/ 1072046 w 138"/>
                <a:gd name="T71" fmla="*/ 673100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791" name="Freeform 6"/>
            <p:cNvSpPr>
              <a:spLocks/>
            </p:cNvSpPr>
            <p:nvPr/>
          </p:nvSpPr>
          <p:spPr bwMode="auto">
            <a:xfrm>
              <a:off x="4514850" y="2003425"/>
              <a:ext cx="723900" cy="427038"/>
            </a:xfrm>
            <a:custGeom>
              <a:avLst/>
              <a:gdLst>
                <a:gd name="T0" fmla="*/ 0 w 89"/>
                <a:gd name="T1" fmla="*/ 395981 h 55"/>
                <a:gd name="T2" fmla="*/ 40669 w 89"/>
                <a:gd name="T3" fmla="*/ 0 h 55"/>
                <a:gd name="T4" fmla="*/ 357883 w 89"/>
                <a:gd name="T5" fmla="*/ 23293 h 55"/>
                <a:gd name="T6" fmla="*/ 666964 w 89"/>
                <a:gd name="T7" fmla="*/ 31057 h 55"/>
                <a:gd name="T8" fmla="*/ 666964 w 89"/>
                <a:gd name="T9" fmla="*/ 38822 h 55"/>
                <a:gd name="T10" fmla="*/ 675098 w 89"/>
                <a:gd name="T11" fmla="*/ 69879 h 55"/>
                <a:gd name="T12" fmla="*/ 675098 w 89"/>
                <a:gd name="T13" fmla="*/ 77643 h 55"/>
                <a:gd name="T14" fmla="*/ 666964 w 89"/>
                <a:gd name="T15" fmla="*/ 100936 h 55"/>
                <a:gd name="T16" fmla="*/ 666964 w 89"/>
                <a:gd name="T17" fmla="*/ 139758 h 55"/>
                <a:gd name="T18" fmla="*/ 683231 w 89"/>
                <a:gd name="T19" fmla="*/ 178580 h 55"/>
                <a:gd name="T20" fmla="*/ 691365 w 89"/>
                <a:gd name="T21" fmla="*/ 194108 h 55"/>
                <a:gd name="T22" fmla="*/ 699499 w 89"/>
                <a:gd name="T23" fmla="*/ 232930 h 55"/>
                <a:gd name="T24" fmla="*/ 699499 w 89"/>
                <a:gd name="T25" fmla="*/ 295044 h 55"/>
                <a:gd name="T26" fmla="*/ 707633 w 89"/>
                <a:gd name="T27" fmla="*/ 310573 h 55"/>
                <a:gd name="T28" fmla="*/ 707633 w 89"/>
                <a:gd name="T29" fmla="*/ 333866 h 55"/>
                <a:gd name="T30" fmla="*/ 707633 w 89"/>
                <a:gd name="T31" fmla="*/ 341630 h 55"/>
                <a:gd name="T32" fmla="*/ 723900 w 89"/>
                <a:gd name="T33" fmla="*/ 395981 h 55"/>
                <a:gd name="T34" fmla="*/ 723900 w 89"/>
                <a:gd name="T35" fmla="*/ 411509 h 55"/>
                <a:gd name="T36" fmla="*/ 723900 w 89"/>
                <a:gd name="T37" fmla="*/ 427038 h 55"/>
                <a:gd name="T38" fmla="*/ 0 w 89"/>
                <a:gd name="T39" fmla="*/ 395981 h 55"/>
                <a:gd name="T40" fmla="*/ 0 w 89"/>
                <a:gd name="T41" fmla="*/ 395981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792" name="Freeform 7"/>
            <p:cNvSpPr>
              <a:spLocks/>
            </p:cNvSpPr>
            <p:nvPr/>
          </p:nvSpPr>
          <p:spPr bwMode="auto">
            <a:xfrm>
              <a:off x="4483100" y="2398713"/>
              <a:ext cx="766763" cy="495300"/>
            </a:xfrm>
            <a:custGeom>
              <a:avLst/>
              <a:gdLst>
                <a:gd name="T0" fmla="*/ 0 w 94"/>
                <a:gd name="T1" fmla="*/ 394692 h 64"/>
                <a:gd name="T2" fmla="*/ 24471 w 94"/>
                <a:gd name="T3" fmla="*/ 131564 h 64"/>
                <a:gd name="T4" fmla="*/ 32628 w 94"/>
                <a:gd name="T5" fmla="*/ 0 h 64"/>
                <a:gd name="T6" fmla="*/ 758606 w 94"/>
                <a:gd name="T7" fmla="*/ 30956 h 64"/>
                <a:gd name="T8" fmla="*/ 758606 w 94"/>
                <a:gd name="T9" fmla="*/ 46434 h 64"/>
                <a:gd name="T10" fmla="*/ 750449 w 94"/>
                <a:gd name="T11" fmla="*/ 54173 h 64"/>
                <a:gd name="T12" fmla="*/ 734135 w 94"/>
                <a:gd name="T13" fmla="*/ 77391 h 64"/>
                <a:gd name="T14" fmla="*/ 734135 w 94"/>
                <a:gd name="T15" fmla="*/ 85130 h 64"/>
                <a:gd name="T16" fmla="*/ 766763 w 94"/>
                <a:gd name="T17" fmla="*/ 116086 h 64"/>
                <a:gd name="T18" fmla="*/ 766763 w 94"/>
                <a:gd name="T19" fmla="*/ 355997 h 64"/>
                <a:gd name="T20" fmla="*/ 766763 w 94"/>
                <a:gd name="T21" fmla="*/ 355997 h 64"/>
                <a:gd name="T22" fmla="*/ 750449 w 94"/>
                <a:gd name="T23" fmla="*/ 355997 h 64"/>
                <a:gd name="T24" fmla="*/ 758606 w 94"/>
                <a:gd name="T25" fmla="*/ 363736 h 64"/>
                <a:gd name="T26" fmla="*/ 766763 w 94"/>
                <a:gd name="T27" fmla="*/ 371475 h 64"/>
                <a:gd name="T28" fmla="*/ 758606 w 94"/>
                <a:gd name="T29" fmla="*/ 386953 h 64"/>
                <a:gd name="T30" fmla="*/ 766763 w 94"/>
                <a:gd name="T31" fmla="*/ 394692 h 64"/>
                <a:gd name="T32" fmla="*/ 766763 w 94"/>
                <a:gd name="T33" fmla="*/ 417909 h 64"/>
                <a:gd name="T34" fmla="*/ 758606 w 94"/>
                <a:gd name="T35" fmla="*/ 417909 h 64"/>
                <a:gd name="T36" fmla="*/ 766763 w 94"/>
                <a:gd name="T37" fmla="*/ 433387 h 64"/>
                <a:gd name="T38" fmla="*/ 750449 w 94"/>
                <a:gd name="T39" fmla="*/ 456605 h 64"/>
                <a:gd name="T40" fmla="*/ 766763 w 94"/>
                <a:gd name="T41" fmla="*/ 479822 h 64"/>
                <a:gd name="T42" fmla="*/ 766763 w 94"/>
                <a:gd name="T43" fmla="*/ 495300 h 64"/>
                <a:gd name="T44" fmla="*/ 766763 w 94"/>
                <a:gd name="T45" fmla="*/ 495300 h 64"/>
                <a:gd name="T46" fmla="*/ 742292 w 94"/>
                <a:gd name="T47" fmla="*/ 479822 h 64"/>
                <a:gd name="T48" fmla="*/ 701507 w 94"/>
                <a:gd name="T49" fmla="*/ 456605 h 64"/>
                <a:gd name="T50" fmla="*/ 685192 w 94"/>
                <a:gd name="T51" fmla="*/ 448866 h 64"/>
                <a:gd name="T52" fmla="*/ 668878 w 94"/>
                <a:gd name="T53" fmla="*/ 448866 h 64"/>
                <a:gd name="T54" fmla="*/ 652564 w 94"/>
                <a:gd name="T55" fmla="*/ 464344 h 64"/>
                <a:gd name="T56" fmla="*/ 644407 w 94"/>
                <a:gd name="T57" fmla="*/ 464344 h 64"/>
                <a:gd name="T58" fmla="*/ 628093 w 94"/>
                <a:gd name="T59" fmla="*/ 464344 h 64"/>
                <a:gd name="T60" fmla="*/ 619936 w 94"/>
                <a:gd name="T61" fmla="*/ 441126 h 64"/>
                <a:gd name="T62" fmla="*/ 611779 w 94"/>
                <a:gd name="T63" fmla="*/ 433387 h 64"/>
                <a:gd name="T64" fmla="*/ 595465 w 94"/>
                <a:gd name="T65" fmla="*/ 441126 h 64"/>
                <a:gd name="T66" fmla="*/ 579151 w 94"/>
                <a:gd name="T67" fmla="*/ 441126 h 64"/>
                <a:gd name="T68" fmla="*/ 562837 w 94"/>
                <a:gd name="T69" fmla="*/ 417909 h 64"/>
                <a:gd name="T70" fmla="*/ 0 w 94"/>
                <a:gd name="T71" fmla="*/ 394692 h 64"/>
                <a:gd name="T72" fmla="*/ 0 w 94"/>
                <a:gd name="T73" fmla="*/ 394692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793" name="Freeform 8"/>
            <p:cNvSpPr>
              <a:spLocks/>
            </p:cNvSpPr>
            <p:nvPr/>
          </p:nvSpPr>
          <p:spPr bwMode="auto">
            <a:xfrm>
              <a:off x="4637088" y="3203575"/>
              <a:ext cx="812800" cy="411163"/>
            </a:xfrm>
            <a:custGeom>
              <a:avLst/>
              <a:gdLst>
                <a:gd name="T0" fmla="*/ 24384 w 100"/>
                <a:gd name="T1" fmla="*/ 0 h 53"/>
                <a:gd name="T2" fmla="*/ 723392 w 100"/>
                <a:gd name="T3" fmla="*/ 15516 h 53"/>
                <a:gd name="T4" fmla="*/ 772160 w 100"/>
                <a:gd name="T5" fmla="*/ 46547 h 53"/>
                <a:gd name="T6" fmla="*/ 755904 w 100"/>
                <a:gd name="T7" fmla="*/ 62062 h 53"/>
                <a:gd name="T8" fmla="*/ 755904 w 100"/>
                <a:gd name="T9" fmla="*/ 77578 h 53"/>
                <a:gd name="T10" fmla="*/ 764032 w 100"/>
                <a:gd name="T11" fmla="*/ 93094 h 53"/>
                <a:gd name="T12" fmla="*/ 772160 w 100"/>
                <a:gd name="T13" fmla="*/ 93094 h 53"/>
                <a:gd name="T14" fmla="*/ 780288 w 100"/>
                <a:gd name="T15" fmla="*/ 116367 h 53"/>
                <a:gd name="T16" fmla="*/ 788416 w 100"/>
                <a:gd name="T17" fmla="*/ 124125 h 53"/>
                <a:gd name="T18" fmla="*/ 804672 w 100"/>
                <a:gd name="T19" fmla="*/ 124125 h 53"/>
                <a:gd name="T20" fmla="*/ 804672 w 100"/>
                <a:gd name="T21" fmla="*/ 131882 h 53"/>
                <a:gd name="T22" fmla="*/ 812800 w 100"/>
                <a:gd name="T23" fmla="*/ 411163 h 53"/>
                <a:gd name="T24" fmla="*/ 0 w 100"/>
                <a:gd name="T25" fmla="*/ 395647 h 53"/>
                <a:gd name="T26" fmla="*/ 24384 w 100"/>
                <a:gd name="T27" fmla="*/ 0 h 53"/>
                <a:gd name="T28" fmla="*/ 24384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794" name="Freeform 9"/>
            <p:cNvSpPr>
              <a:spLocks/>
            </p:cNvSpPr>
            <p:nvPr/>
          </p:nvSpPr>
          <p:spPr bwMode="auto">
            <a:xfrm>
              <a:off x="5232400" y="2740025"/>
              <a:ext cx="666750" cy="417513"/>
            </a:xfrm>
            <a:custGeom>
              <a:avLst/>
              <a:gdLst>
                <a:gd name="T0" fmla="*/ 536652 w 82"/>
                <a:gd name="T1" fmla="*/ 0 h 54"/>
                <a:gd name="T2" fmla="*/ 552915 w 82"/>
                <a:gd name="T3" fmla="*/ 30927 h 54"/>
                <a:gd name="T4" fmla="*/ 544784 w 82"/>
                <a:gd name="T5" fmla="*/ 46390 h 54"/>
                <a:gd name="T6" fmla="*/ 561046 w 82"/>
                <a:gd name="T7" fmla="*/ 100512 h 54"/>
                <a:gd name="T8" fmla="*/ 601701 w 82"/>
                <a:gd name="T9" fmla="*/ 123708 h 54"/>
                <a:gd name="T10" fmla="*/ 609832 w 82"/>
                <a:gd name="T11" fmla="*/ 139171 h 54"/>
                <a:gd name="T12" fmla="*/ 634226 w 82"/>
                <a:gd name="T13" fmla="*/ 162366 h 54"/>
                <a:gd name="T14" fmla="*/ 666750 w 82"/>
                <a:gd name="T15" fmla="*/ 201025 h 54"/>
                <a:gd name="T16" fmla="*/ 650488 w 82"/>
                <a:gd name="T17" fmla="*/ 224220 h 54"/>
                <a:gd name="T18" fmla="*/ 650488 w 82"/>
                <a:gd name="T19" fmla="*/ 239683 h 54"/>
                <a:gd name="T20" fmla="*/ 609832 w 82"/>
                <a:gd name="T21" fmla="*/ 262879 h 54"/>
                <a:gd name="T22" fmla="*/ 585439 w 82"/>
                <a:gd name="T23" fmla="*/ 270610 h 54"/>
                <a:gd name="T24" fmla="*/ 569177 w 82"/>
                <a:gd name="T25" fmla="*/ 293805 h 54"/>
                <a:gd name="T26" fmla="*/ 585439 w 82"/>
                <a:gd name="T27" fmla="*/ 317001 h 54"/>
                <a:gd name="T28" fmla="*/ 585439 w 82"/>
                <a:gd name="T29" fmla="*/ 340196 h 54"/>
                <a:gd name="T30" fmla="*/ 552915 w 82"/>
                <a:gd name="T31" fmla="*/ 386586 h 54"/>
                <a:gd name="T32" fmla="*/ 544784 w 82"/>
                <a:gd name="T33" fmla="*/ 409781 h 54"/>
                <a:gd name="T34" fmla="*/ 512259 w 82"/>
                <a:gd name="T35" fmla="*/ 386586 h 54"/>
                <a:gd name="T36" fmla="*/ 89442 w 82"/>
                <a:gd name="T37" fmla="*/ 394318 h 54"/>
                <a:gd name="T38" fmla="*/ 89442 w 82"/>
                <a:gd name="T39" fmla="*/ 371123 h 54"/>
                <a:gd name="T40" fmla="*/ 73180 w 82"/>
                <a:gd name="T41" fmla="*/ 347928 h 54"/>
                <a:gd name="T42" fmla="*/ 81311 w 82"/>
                <a:gd name="T43" fmla="*/ 324732 h 54"/>
                <a:gd name="T44" fmla="*/ 65049 w 82"/>
                <a:gd name="T45" fmla="*/ 301537 h 54"/>
                <a:gd name="T46" fmla="*/ 65049 w 82"/>
                <a:gd name="T47" fmla="*/ 278342 h 54"/>
                <a:gd name="T48" fmla="*/ 48787 w 82"/>
                <a:gd name="T49" fmla="*/ 255147 h 54"/>
                <a:gd name="T50" fmla="*/ 40655 w 82"/>
                <a:gd name="T51" fmla="*/ 239683 h 54"/>
                <a:gd name="T52" fmla="*/ 24393 w 82"/>
                <a:gd name="T53" fmla="*/ 201025 h 54"/>
                <a:gd name="T54" fmla="*/ 32524 w 82"/>
                <a:gd name="T55" fmla="*/ 177830 h 54"/>
                <a:gd name="T56" fmla="*/ 16262 w 82"/>
                <a:gd name="T57" fmla="*/ 154634 h 54"/>
                <a:gd name="T58" fmla="*/ 16262 w 82"/>
                <a:gd name="T59" fmla="*/ 139171 h 54"/>
                <a:gd name="T60" fmla="*/ 16262 w 82"/>
                <a:gd name="T61" fmla="*/ 92781 h 54"/>
                <a:gd name="T62" fmla="*/ 16262 w 82"/>
                <a:gd name="T63" fmla="*/ 77317 h 54"/>
                <a:gd name="T64" fmla="*/ 8131 w 82"/>
                <a:gd name="T65" fmla="*/ 46390 h 54"/>
                <a:gd name="T66" fmla="*/ 8131 w 82"/>
                <a:gd name="T67" fmla="*/ 23195 h 54"/>
                <a:gd name="T68" fmla="*/ 16262 w 82"/>
                <a:gd name="T69" fmla="*/ 15463 h 54"/>
                <a:gd name="T70" fmla="*/ 16262 w 82"/>
                <a:gd name="T71" fmla="*/ 15463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795" name="Freeform 10"/>
            <p:cNvSpPr>
              <a:spLocks/>
            </p:cNvSpPr>
            <p:nvPr/>
          </p:nvSpPr>
          <p:spPr bwMode="auto">
            <a:xfrm>
              <a:off x="5597525" y="2282825"/>
              <a:ext cx="577850" cy="588963"/>
            </a:xfrm>
            <a:custGeom>
              <a:avLst/>
              <a:gdLst>
                <a:gd name="T0" fmla="*/ 236023 w 71"/>
                <a:gd name="T1" fmla="*/ 581213 h 76"/>
                <a:gd name="T2" fmla="*/ 195330 w 71"/>
                <a:gd name="T3" fmla="*/ 557965 h 76"/>
                <a:gd name="T4" fmla="*/ 179052 w 71"/>
                <a:gd name="T5" fmla="*/ 503718 h 76"/>
                <a:gd name="T6" fmla="*/ 187191 w 71"/>
                <a:gd name="T7" fmla="*/ 488219 h 76"/>
                <a:gd name="T8" fmla="*/ 170913 w 71"/>
                <a:gd name="T9" fmla="*/ 457221 h 76"/>
                <a:gd name="T10" fmla="*/ 170913 w 71"/>
                <a:gd name="T11" fmla="*/ 418474 h 76"/>
                <a:gd name="T12" fmla="*/ 138358 w 71"/>
                <a:gd name="T13" fmla="*/ 387476 h 76"/>
                <a:gd name="T14" fmla="*/ 97665 w 71"/>
                <a:gd name="T15" fmla="*/ 348728 h 76"/>
                <a:gd name="T16" fmla="*/ 65110 w 71"/>
                <a:gd name="T17" fmla="*/ 333229 h 76"/>
                <a:gd name="T18" fmla="*/ 56971 w 71"/>
                <a:gd name="T19" fmla="*/ 325480 h 76"/>
                <a:gd name="T20" fmla="*/ 24416 w 71"/>
                <a:gd name="T21" fmla="*/ 317730 h 76"/>
                <a:gd name="T22" fmla="*/ 8139 w 71"/>
                <a:gd name="T23" fmla="*/ 302231 h 76"/>
                <a:gd name="T24" fmla="*/ 16277 w 71"/>
                <a:gd name="T25" fmla="*/ 240235 h 76"/>
                <a:gd name="T26" fmla="*/ 24416 w 71"/>
                <a:gd name="T27" fmla="*/ 216986 h 76"/>
                <a:gd name="T28" fmla="*/ 0 w 71"/>
                <a:gd name="T29" fmla="*/ 193738 h 76"/>
                <a:gd name="T30" fmla="*/ 8139 w 71"/>
                <a:gd name="T31" fmla="*/ 170489 h 76"/>
                <a:gd name="T32" fmla="*/ 40694 w 71"/>
                <a:gd name="T33" fmla="*/ 131742 h 76"/>
                <a:gd name="T34" fmla="*/ 56971 w 71"/>
                <a:gd name="T35" fmla="*/ 123992 h 76"/>
                <a:gd name="T36" fmla="*/ 56971 w 71"/>
                <a:gd name="T37" fmla="*/ 46497 h 76"/>
                <a:gd name="T38" fmla="*/ 73249 w 71"/>
                <a:gd name="T39" fmla="*/ 38748 h 76"/>
                <a:gd name="T40" fmla="*/ 105804 w 71"/>
                <a:gd name="T41" fmla="*/ 38748 h 76"/>
                <a:gd name="T42" fmla="*/ 179052 w 71"/>
                <a:gd name="T43" fmla="*/ 7750 h 76"/>
                <a:gd name="T44" fmla="*/ 195330 w 71"/>
                <a:gd name="T45" fmla="*/ 7750 h 76"/>
                <a:gd name="T46" fmla="*/ 187191 w 71"/>
                <a:gd name="T47" fmla="*/ 23249 h 76"/>
                <a:gd name="T48" fmla="*/ 179052 w 71"/>
                <a:gd name="T49" fmla="*/ 46497 h 76"/>
                <a:gd name="T50" fmla="*/ 211607 w 71"/>
                <a:gd name="T51" fmla="*/ 38748 h 76"/>
                <a:gd name="T52" fmla="*/ 227884 w 71"/>
                <a:gd name="T53" fmla="*/ 46497 h 76"/>
                <a:gd name="T54" fmla="*/ 252301 w 71"/>
                <a:gd name="T55" fmla="*/ 61996 h 76"/>
                <a:gd name="T56" fmla="*/ 260439 w 71"/>
                <a:gd name="T57" fmla="*/ 77495 h 76"/>
                <a:gd name="T58" fmla="*/ 358104 w 71"/>
                <a:gd name="T59" fmla="*/ 100744 h 76"/>
                <a:gd name="T60" fmla="*/ 390659 w 71"/>
                <a:gd name="T61" fmla="*/ 116243 h 76"/>
                <a:gd name="T62" fmla="*/ 406937 w 71"/>
                <a:gd name="T63" fmla="*/ 116243 h 76"/>
                <a:gd name="T64" fmla="*/ 415075 w 71"/>
                <a:gd name="T65" fmla="*/ 116243 h 76"/>
                <a:gd name="T66" fmla="*/ 455769 w 71"/>
                <a:gd name="T67" fmla="*/ 123992 h 76"/>
                <a:gd name="T68" fmla="*/ 455769 w 71"/>
                <a:gd name="T69" fmla="*/ 131742 h 76"/>
                <a:gd name="T70" fmla="*/ 472046 w 71"/>
                <a:gd name="T71" fmla="*/ 139491 h 76"/>
                <a:gd name="T72" fmla="*/ 496463 w 71"/>
                <a:gd name="T73" fmla="*/ 162740 h 76"/>
                <a:gd name="T74" fmla="*/ 488324 w 71"/>
                <a:gd name="T75" fmla="*/ 193738 h 76"/>
                <a:gd name="T76" fmla="*/ 512740 w 71"/>
                <a:gd name="T77" fmla="*/ 193738 h 76"/>
                <a:gd name="T78" fmla="*/ 504601 w 71"/>
                <a:gd name="T79" fmla="*/ 209237 h 76"/>
                <a:gd name="T80" fmla="*/ 520879 w 71"/>
                <a:gd name="T81" fmla="*/ 232485 h 76"/>
                <a:gd name="T82" fmla="*/ 496463 w 71"/>
                <a:gd name="T83" fmla="*/ 255734 h 76"/>
                <a:gd name="T84" fmla="*/ 480185 w 71"/>
                <a:gd name="T85" fmla="*/ 294482 h 76"/>
                <a:gd name="T86" fmla="*/ 480185 w 71"/>
                <a:gd name="T87" fmla="*/ 302231 h 76"/>
                <a:gd name="T88" fmla="*/ 512740 w 71"/>
                <a:gd name="T89" fmla="*/ 271233 h 76"/>
                <a:gd name="T90" fmla="*/ 537156 w 71"/>
                <a:gd name="T91" fmla="*/ 255734 h 76"/>
                <a:gd name="T92" fmla="*/ 553434 w 71"/>
                <a:gd name="T93" fmla="*/ 240235 h 76"/>
                <a:gd name="T94" fmla="*/ 553434 w 71"/>
                <a:gd name="T95" fmla="*/ 216986 h 76"/>
                <a:gd name="T96" fmla="*/ 561573 w 71"/>
                <a:gd name="T97" fmla="*/ 209237 h 76"/>
                <a:gd name="T98" fmla="*/ 569711 w 71"/>
                <a:gd name="T99" fmla="*/ 193738 h 76"/>
                <a:gd name="T100" fmla="*/ 577850 w 71"/>
                <a:gd name="T101" fmla="*/ 201487 h 76"/>
                <a:gd name="T102" fmla="*/ 561573 w 71"/>
                <a:gd name="T103" fmla="*/ 255734 h 76"/>
                <a:gd name="T104" fmla="*/ 553434 w 71"/>
                <a:gd name="T105" fmla="*/ 271233 h 76"/>
                <a:gd name="T106" fmla="*/ 537156 w 71"/>
                <a:gd name="T107" fmla="*/ 309981 h 76"/>
                <a:gd name="T108" fmla="*/ 537156 w 71"/>
                <a:gd name="T109" fmla="*/ 348728 h 76"/>
                <a:gd name="T110" fmla="*/ 520879 w 71"/>
                <a:gd name="T111" fmla="*/ 364227 h 76"/>
                <a:gd name="T112" fmla="*/ 529018 w 71"/>
                <a:gd name="T113" fmla="*/ 418474 h 76"/>
                <a:gd name="T114" fmla="*/ 512740 w 71"/>
                <a:gd name="T115" fmla="*/ 457221 h 76"/>
                <a:gd name="T116" fmla="*/ 529018 w 71"/>
                <a:gd name="T117" fmla="*/ 542466 h 76"/>
                <a:gd name="T118" fmla="*/ 529018 w 71"/>
                <a:gd name="T119" fmla="*/ 550215 h 76"/>
                <a:gd name="T120" fmla="*/ 529018 w 71"/>
                <a:gd name="T121" fmla="*/ 573464 h 76"/>
                <a:gd name="T122" fmla="*/ 244162 w 71"/>
                <a:gd name="T123" fmla="*/ 588963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796" name="Freeform 11"/>
            <p:cNvSpPr>
              <a:spLocks/>
            </p:cNvSpPr>
            <p:nvPr/>
          </p:nvSpPr>
          <p:spPr bwMode="auto">
            <a:xfrm>
              <a:off x="6445250" y="2840038"/>
              <a:ext cx="461963" cy="487362"/>
            </a:xfrm>
            <a:custGeom>
              <a:avLst/>
              <a:gdLst>
                <a:gd name="T0" fmla="*/ 40523 w 57"/>
                <a:gd name="T1" fmla="*/ 425475 h 63"/>
                <a:gd name="T2" fmla="*/ 64837 w 57"/>
                <a:gd name="T3" fmla="*/ 433211 h 63"/>
                <a:gd name="T4" fmla="*/ 81046 w 57"/>
                <a:gd name="T5" fmla="*/ 425475 h 63"/>
                <a:gd name="T6" fmla="*/ 105360 w 57"/>
                <a:gd name="T7" fmla="*/ 456418 h 63"/>
                <a:gd name="T8" fmla="*/ 145883 w 57"/>
                <a:gd name="T9" fmla="*/ 464154 h 63"/>
                <a:gd name="T10" fmla="*/ 178302 w 57"/>
                <a:gd name="T11" fmla="*/ 471890 h 63"/>
                <a:gd name="T12" fmla="*/ 202615 w 57"/>
                <a:gd name="T13" fmla="*/ 471890 h 63"/>
                <a:gd name="T14" fmla="*/ 226929 w 57"/>
                <a:gd name="T15" fmla="*/ 471890 h 63"/>
                <a:gd name="T16" fmla="*/ 235034 w 57"/>
                <a:gd name="T17" fmla="*/ 456418 h 63"/>
                <a:gd name="T18" fmla="*/ 251243 w 57"/>
                <a:gd name="T19" fmla="*/ 456418 h 63"/>
                <a:gd name="T20" fmla="*/ 275557 w 57"/>
                <a:gd name="T21" fmla="*/ 479626 h 63"/>
                <a:gd name="T22" fmla="*/ 291766 w 57"/>
                <a:gd name="T23" fmla="*/ 487362 h 63"/>
                <a:gd name="T24" fmla="*/ 316080 w 57"/>
                <a:gd name="T25" fmla="*/ 471890 h 63"/>
                <a:gd name="T26" fmla="*/ 324185 w 57"/>
                <a:gd name="T27" fmla="*/ 448682 h 63"/>
                <a:gd name="T28" fmla="*/ 332289 w 57"/>
                <a:gd name="T29" fmla="*/ 402267 h 63"/>
                <a:gd name="T30" fmla="*/ 356603 w 57"/>
                <a:gd name="T31" fmla="*/ 417739 h 63"/>
                <a:gd name="T32" fmla="*/ 364708 w 57"/>
                <a:gd name="T33" fmla="*/ 394531 h 63"/>
                <a:gd name="T34" fmla="*/ 380917 w 57"/>
                <a:gd name="T35" fmla="*/ 363588 h 63"/>
                <a:gd name="T36" fmla="*/ 389021 w 57"/>
                <a:gd name="T37" fmla="*/ 348116 h 63"/>
                <a:gd name="T38" fmla="*/ 413335 w 57"/>
                <a:gd name="T39" fmla="*/ 340380 h 63"/>
                <a:gd name="T40" fmla="*/ 429545 w 57"/>
                <a:gd name="T41" fmla="*/ 317172 h 63"/>
                <a:gd name="T42" fmla="*/ 445754 w 57"/>
                <a:gd name="T43" fmla="*/ 301700 h 63"/>
                <a:gd name="T44" fmla="*/ 445754 w 57"/>
                <a:gd name="T45" fmla="*/ 278493 h 63"/>
                <a:gd name="T46" fmla="*/ 453858 w 57"/>
                <a:gd name="T47" fmla="*/ 263021 h 63"/>
                <a:gd name="T48" fmla="*/ 437649 w 57"/>
                <a:gd name="T49" fmla="*/ 201134 h 63"/>
                <a:gd name="T50" fmla="*/ 445754 w 57"/>
                <a:gd name="T51" fmla="*/ 177926 h 63"/>
                <a:gd name="T52" fmla="*/ 461963 w 57"/>
                <a:gd name="T53" fmla="*/ 170190 h 63"/>
                <a:gd name="T54" fmla="*/ 372812 w 57"/>
                <a:gd name="T55" fmla="*/ 23208 h 63"/>
                <a:gd name="T56" fmla="*/ 340394 w 57"/>
                <a:gd name="T57" fmla="*/ 46415 h 63"/>
                <a:gd name="T58" fmla="*/ 299871 w 57"/>
                <a:gd name="T59" fmla="*/ 77359 h 63"/>
                <a:gd name="T60" fmla="*/ 275557 w 57"/>
                <a:gd name="T61" fmla="*/ 77359 h 63"/>
                <a:gd name="T62" fmla="*/ 243138 w 57"/>
                <a:gd name="T63" fmla="*/ 100567 h 63"/>
                <a:gd name="T64" fmla="*/ 218825 w 57"/>
                <a:gd name="T65" fmla="*/ 92831 h 63"/>
                <a:gd name="T66" fmla="*/ 202615 w 57"/>
                <a:gd name="T67" fmla="*/ 92831 h 63"/>
                <a:gd name="T68" fmla="*/ 202615 w 57"/>
                <a:gd name="T69" fmla="*/ 85095 h 63"/>
                <a:gd name="T70" fmla="*/ 153988 w 57"/>
                <a:gd name="T71" fmla="*/ 69623 h 63"/>
                <a:gd name="T72" fmla="*/ 137778 w 57"/>
                <a:gd name="T73" fmla="*/ 77359 h 63"/>
                <a:gd name="T74" fmla="*/ 0 w 57"/>
                <a:gd name="T75" fmla="*/ 85095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797" name="Freeform 12"/>
            <p:cNvSpPr>
              <a:spLocks/>
            </p:cNvSpPr>
            <p:nvPr/>
          </p:nvSpPr>
          <p:spPr bwMode="auto">
            <a:xfrm>
              <a:off x="6289675" y="4311650"/>
              <a:ext cx="1003300" cy="719138"/>
            </a:xfrm>
            <a:custGeom>
              <a:avLst/>
              <a:gdLst>
                <a:gd name="T0" fmla="*/ 0 w 123"/>
                <a:gd name="T1" fmla="*/ 61861 h 93"/>
                <a:gd name="T2" fmla="*/ 0 w 123"/>
                <a:gd name="T3" fmla="*/ 77327 h 93"/>
                <a:gd name="T4" fmla="*/ 16314 w 123"/>
                <a:gd name="T5" fmla="*/ 92792 h 93"/>
                <a:gd name="T6" fmla="*/ 24471 w 123"/>
                <a:gd name="T7" fmla="*/ 115990 h 93"/>
                <a:gd name="T8" fmla="*/ 32628 w 123"/>
                <a:gd name="T9" fmla="*/ 131455 h 93"/>
                <a:gd name="T10" fmla="*/ 24471 w 123"/>
                <a:gd name="T11" fmla="*/ 146921 h 93"/>
                <a:gd name="T12" fmla="*/ 57098 w 123"/>
                <a:gd name="T13" fmla="*/ 139188 h 93"/>
                <a:gd name="T14" fmla="*/ 73412 w 123"/>
                <a:gd name="T15" fmla="*/ 115990 h 93"/>
                <a:gd name="T16" fmla="*/ 81569 w 123"/>
                <a:gd name="T17" fmla="*/ 115990 h 93"/>
                <a:gd name="T18" fmla="*/ 73412 w 123"/>
                <a:gd name="T19" fmla="*/ 131455 h 93"/>
                <a:gd name="T20" fmla="*/ 154981 w 123"/>
                <a:gd name="T21" fmla="*/ 108257 h 93"/>
                <a:gd name="T22" fmla="*/ 154981 w 123"/>
                <a:gd name="T23" fmla="*/ 123723 h 93"/>
                <a:gd name="T24" fmla="*/ 203923 w 123"/>
                <a:gd name="T25" fmla="*/ 131455 h 93"/>
                <a:gd name="T26" fmla="*/ 236550 w 123"/>
                <a:gd name="T27" fmla="*/ 139188 h 93"/>
                <a:gd name="T28" fmla="*/ 252864 w 123"/>
                <a:gd name="T29" fmla="*/ 146921 h 93"/>
                <a:gd name="T30" fmla="*/ 252864 w 123"/>
                <a:gd name="T31" fmla="*/ 154653 h 93"/>
                <a:gd name="T32" fmla="*/ 293649 w 123"/>
                <a:gd name="T33" fmla="*/ 185584 h 93"/>
                <a:gd name="T34" fmla="*/ 285492 w 123"/>
                <a:gd name="T35" fmla="*/ 193317 h 93"/>
                <a:gd name="T36" fmla="*/ 277335 w 123"/>
                <a:gd name="T37" fmla="*/ 201049 h 93"/>
                <a:gd name="T38" fmla="*/ 334433 w 123"/>
                <a:gd name="T39" fmla="*/ 185584 h 93"/>
                <a:gd name="T40" fmla="*/ 407846 w 123"/>
                <a:gd name="T41" fmla="*/ 162386 h 93"/>
                <a:gd name="T42" fmla="*/ 407846 w 123"/>
                <a:gd name="T43" fmla="*/ 139188 h 93"/>
                <a:gd name="T44" fmla="*/ 497572 w 123"/>
                <a:gd name="T45" fmla="*/ 162386 h 93"/>
                <a:gd name="T46" fmla="*/ 562827 w 123"/>
                <a:gd name="T47" fmla="*/ 216515 h 93"/>
                <a:gd name="T48" fmla="*/ 603611 w 123"/>
                <a:gd name="T49" fmla="*/ 231980 h 93"/>
                <a:gd name="T50" fmla="*/ 628082 w 123"/>
                <a:gd name="T51" fmla="*/ 278376 h 93"/>
                <a:gd name="T52" fmla="*/ 619925 w 123"/>
                <a:gd name="T53" fmla="*/ 371168 h 93"/>
                <a:gd name="T54" fmla="*/ 652553 w 123"/>
                <a:gd name="T55" fmla="*/ 417564 h 93"/>
                <a:gd name="T56" fmla="*/ 644396 w 123"/>
                <a:gd name="T57" fmla="*/ 386633 h 93"/>
                <a:gd name="T58" fmla="*/ 668867 w 123"/>
                <a:gd name="T59" fmla="*/ 394366 h 93"/>
                <a:gd name="T60" fmla="*/ 677024 w 123"/>
                <a:gd name="T61" fmla="*/ 386633 h 93"/>
                <a:gd name="T62" fmla="*/ 677024 w 123"/>
                <a:gd name="T63" fmla="*/ 409831 h 93"/>
                <a:gd name="T64" fmla="*/ 652553 w 123"/>
                <a:gd name="T65" fmla="*/ 440762 h 93"/>
                <a:gd name="T66" fmla="*/ 677024 w 123"/>
                <a:gd name="T67" fmla="*/ 471693 h 93"/>
                <a:gd name="T68" fmla="*/ 725965 w 123"/>
                <a:gd name="T69" fmla="*/ 525821 h 93"/>
                <a:gd name="T70" fmla="*/ 742279 w 123"/>
                <a:gd name="T71" fmla="*/ 533554 h 93"/>
                <a:gd name="T72" fmla="*/ 766750 w 123"/>
                <a:gd name="T73" fmla="*/ 572217 h 93"/>
                <a:gd name="T74" fmla="*/ 807534 w 123"/>
                <a:gd name="T75" fmla="*/ 634079 h 93"/>
                <a:gd name="T76" fmla="*/ 880946 w 123"/>
                <a:gd name="T77" fmla="*/ 680475 h 93"/>
                <a:gd name="T78" fmla="*/ 905417 w 123"/>
                <a:gd name="T79" fmla="*/ 695940 h 93"/>
                <a:gd name="T80" fmla="*/ 897260 w 123"/>
                <a:gd name="T81" fmla="*/ 703673 h 93"/>
                <a:gd name="T82" fmla="*/ 889103 w 123"/>
                <a:gd name="T83" fmla="*/ 711405 h 93"/>
                <a:gd name="T84" fmla="*/ 921731 w 123"/>
                <a:gd name="T85" fmla="*/ 711405 h 93"/>
                <a:gd name="T86" fmla="*/ 986986 w 123"/>
                <a:gd name="T87" fmla="*/ 680475 h 93"/>
                <a:gd name="T88" fmla="*/ 986986 w 123"/>
                <a:gd name="T89" fmla="*/ 634079 h 93"/>
                <a:gd name="T90" fmla="*/ 995143 w 123"/>
                <a:gd name="T91" fmla="*/ 572217 h 93"/>
                <a:gd name="T92" fmla="*/ 986986 w 123"/>
                <a:gd name="T93" fmla="*/ 471693 h 93"/>
                <a:gd name="T94" fmla="*/ 921731 w 123"/>
                <a:gd name="T95" fmla="*/ 371168 h 93"/>
                <a:gd name="T96" fmla="*/ 897260 w 123"/>
                <a:gd name="T97" fmla="*/ 332505 h 93"/>
                <a:gd name="T98" fmla="*/ 897260 w 123"/>
                <a:gd name="T99" fmla="*/ 293841 h 93"/>
                <a:gd name="T100" fmla="*/ 840162 w 123"/>
                <a:gd name="T101" fmla="*/ 224247 h 93"/>
                <a:gd name="T102" fmla="*/ 807534 w 123"/>
                <a:gd name="T103" fmla="*/ 185584 h 93"/>
                <a:gd name="T104" fmla="*/ 750436 w 123"/>
                <a:gd name="T105" fmla="*/ 61861 h 93"/>
                <a:gd name="T106" fmla="*/ 734122 w 123"/>
                <a:gd name="T107" fmla="*/ 46396 h 93"/>
                <a:gd name="T108" fmla="*/ 717808 w 123"/>
                <a:gd name="T109" fmla="*/ 7733 h 93"/>
                <a:gd name="T110" fmla="*/ 668867 w 123"/>
                <a:gd name="T111" fmla="*/ 7733 h 93"/>
                <a:gd name="T112" fmla="*/ 668867 w 123"/>
                <a:gd name="T113" fmla="*/ 54129 h 93"/>
                <a:gd name="T114" fmla="*/ 652553 w 123"/>
                <a:gd name="T115" fmla="*/ 61861 h 93"/>
                <a:gd name="T116" fmla="*/ 318120 w 123"/>
                <a:gd name="T117" fmla="*/ 54129 h 93"/>
                <a:gd name="T118" fmla="*/ 309963 w 123"/>
                <a:gd name="T119" fmla="*/ 23198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798" name="Freeform 13"/>
            <p:cNvSpPr>
              <a:spLocks/>
            </p:cNvSpPr>
            <p:nvPr/>
          </p:nvSpPr>
          <p:spPr bwMode="auto">
            <a:xfrm>
              <a:off x="2368550" y="2562225"/>
              <a:ext cx="877888" cy="1423988"/>
            </a:xfrm>
            <a:custGeom>
              <a:avLst/>
              <a:gdLst>
                <a:gd name="T0" fmla="*/ 495844 w 108"/>
                <a:gd name="T1" fmla="*/ 1385293 h 184"/>
                <a:gd name="T2" fmla="*/ 495844 w 108"/>
                <a:gd name="T3" fmla="*/ 1369815 h 184"/>
                <a:gd name="T4" fmla="*/ 487716 w 108"/>
                <a:gd name="T5" fmla="*/ 1354336 h 184"/>
                <a:gd name="T6" fmla="*/ 463330 w 108"/>
                <a:gd name="T7" fmla="*/ 1261468 h 184"/>
                <a:gd name="T8" fmla="*/ 406430 w 108"/>
                <a:gd name="T9" fmla="*/ 1207294 h 184"/>
                <a:gd name="T10" fmla="*/ 390172 w 108"/>
                <a:gd name="T11" fmla="*/ 1184077 h 184"/>
                <a:gd name="T12" fmla="*/ 373915 w 108"/>
                <a:gd name="T13" fmla="*/ 1160860 h 184"/>
                <a:gd name="T14" fmla="*/ 317015 w 108"/>
                <a:gd name="T15" fmla="*/ 1137643 h 184"/>
                <a:gd name="T16" fmla="*/ 268244 w 108"/>
                <a:gd name="T17" fmla="*/ 1091208 h 184"/>
                <a:gd name="T18" fmla="*/ 178829 w 108"/>
                <a:gd name="T19" fmla="*/ 1052513 h 184"/>
                <a:gd name="T20" fmla="*/ 178829 w 108"/>
                <a:gd name="T21" fmla="*/ 1021557 h 184"/>
                <a:gd name="T22" fmla="*/ 186958 w 108"/>
                <a:gd name="T23" fmla="*/ 982861 h 184"/>
                <a:gd name="T24" fmla="*/ 170700 w 108"/>
                <a:gd name="T25" fmla="*/ 944166 h 184"/>
                <a:gd name="T26" fmla="*/ 178829 w 108"/>
                <a:gd name="T27" fmla="*/ 928688 h 184"/>
                <a:gd name="T28" fmla="*/ 130058 w 108"/>
                <a:gd name="T29" fmla="*/ 843558 h 184"/>
                <a:gd name="T30" fmla="*/ 97543 w 108"/>
                <a:gd name="T31" fmla="*/ 789385 h 184"/>
                <a:gd name="T32" fmla="*/ 113800 w 108"/>
                <a:gd name="T33" fmla="*/ 742950 h 184"/>
                <a:gd name="T34" fmla="*/ 113800 w 108"/>
                <a:gd name="T35" fmla="*/ 704255 h 184"/>
                <a:gd name="T36" fmla="*/ 73157 w 108"/>
                <a:gd name="T37" fmla="*/ 665560 h 184"/>
                <a:gd name="T38" fmla="*/ 73157 w 108"/>
                <a:gd name="T39" fmla="*/ 603647 h 184"/>
                <a:gd name="T40" fmla="*/ 89415 w 108"/>
                <a:gd name="T41" fmla="*/ 580430 h 184"/>
                <a:gd name="T42" fmla="*/ 97543 w 108"/>
                <a:gd name="T43" fmla="*/ 611386 h 184"/>
                <a:gd name="T44" fmla="*/ 121929 w 108"/>
                <a:gd name="T45" fmla="*/ 603647 h 184"/>
                <a:gd name="T46" fmla="*/ 113800 w 108"/>
                <a:gd name="T47" fmla="*/ 549474 h 184"/>
                <a:gd name="T48" fmla="*/ 97543 w 108"/>
                <a:gd name="T49" fmla="*/ 564952 h 184"/>
                <a:gd name="T50" fmla="*/ 56900 w 108"/>
                <a:gd name="T51" fmla="*/ 541735 h 184"/>
                <a:gd name="T52" fmla="*/ 48772 w 108"/>
                <a:gd name="T53" fmla="*/ 472083 h 184"/>
                <a:gd name="T54" fmla="*/ 8129 w 108"/>
                <a:gd name="T55" fmla="*/ 394692 h 184"/>
                <a:gd name="T56" fmla="*/ 8129 w 108"/>
                <a:gd name="T57" fmla="*/ 355997 h 184"/>
                <a:gd name="T58" fmla="*/ 32514 w 108"/>
                <a:gd name="T59" fmla="*/ 309563 h 184"/>
                <a:gd name="T60" fmla="*/ 16257 w 108"/>
                <a:gd name="T61" fmla="*/ 247650 h 184"/>
                <a:gd name="T62" fmla="*/ 0 w 108"/>
                <a:gd name="T63" fmla="*/ 216694 h 184"/>
                <a:gd name="T64" fmla="*/ 0 w 108"/>
                <a:gd name="T65" fmla="*/ 185738 h 184"/>
                <a:gd name="T66" fmla="*/ 48772 w 108"/>
                <a:gd name="T67" fmla="*/ 116086 h 184"/>
                <a:gd name="T68" fmla="*/ 73157 w 108"/>
                <a:gd name="T69" fmla="*/ 77391 h 184"/>
                <a:gd name="T70" fmla="*/ 73157 w 108"/>
                <a:gd name="T71" fmla="*/ 7739 h 184"/>
                <a:gd name="T72" fmla="*/ 390172 w 108"/>
                <a:gd name="T73" fmla="*/ 495300 h 184"/>
                <a:gd name="T74" fmla="*/ 845374 w 108"/>
                <a:gd name="T75" fmla="*/ 1153121 h 184"/>
                <a:gd name="T76" fmla="*/ 853502 w 108"/>
                <a:gd name="T77" fmla="*/ 1184077 h 184"/>
                <a:gd name="T78" fmla="*/ 861631 w 108"/>
                <a:gd name="T79" fmla="*/ 1215033 h 184"/>
                <a:gd name="T80" fmla="*/ 869759 w 108"/>
                <a:gd name="T81" fmla="*/ 1238250 h 184"/>
                <a:gd name="T82" fmla="*/ 837245 w 108"/>
                <a:gd name="T83" fmla="*/ 1253729 h 184"/>
                <a:gd name="T84" fmla="*/ 796602 w 108"/>
                <a:gd name="T85" fmla="*/ 1331119 h 184"/>
                <a:gd name="T86" fmla="*/ 788474 w 108"/>
                <a:gd name="T87" fmla="*/ 1346597 h 184"/>
                <a:gd name="T88" fmla="*/ 780345 w 108"/>
                <a:gd name="T89" fmla="*/ 1377554 h 184"/>
                <a:gd name="T90" fmla="*/ 796602 w 108"/>
                <a:gd name="T91" fmla="*/ 1400771 h 184"/>
                <a:gd name="T92" fmla="*/ 780345 w 108"/>
                <a:gd name="T93" fmla="*/ 1423988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799" name="Freeform 14"/>
            <p:cNvSpPr>
              <a:spLocks/>
            </p:cNvSpPr>
            <p:nvPr/>
          </p:nvSpPr>
          <p:spPr bwMode="auto">
            <a:xfrm>
              <a:off x="3741738" y="2452688"/>
              <a:ext cx="766762" cy="604837"/>
            </a:xfrm>
            <a:custGeom>
              <a:avLst/>
              <a:gdLst>
                <a:gd name="T0" fmla="*/ 717820 w 94"/>
                <a:gd name="T1" fmla="*/ 604837 h 78"/>
                <a:gd name="T2" fmla="*/ 742291 w 94"/>
                <a:gd name="T3" fmla="*/ 341190 h 78"/>
                <a:gd name="T4" fmla="*/ 766762 w 94"/>
                <a:gd name="T5" fmla="*/ 77543 h 78"/>
                <a:gd name="T6" fmla="*/ 81570 w 94"/>
                <a:gd name="T7" fmla="*/ 0 h 78"/>
                <a:gd name="T8" fmla="*/ 73413 w 94"/>
                <a:gd name="T9" fmla="*/ 62035 h 78"/>
                <a:gd name="T10" fmla="*/ 24471 w 94"/>
                <a:gd name="T11" fmla="*/ 387716 h 78"/>
                <a:gd name="T12" fmla="*/ 16314 w 94"/>
                <a:gd name="T13" fmla="*/ 387716 h 78"/>
                <a:gd name="T14" fmla="*/ 0 w 94"/>
                <a:gd name="T15" fmla="*/ 519540 h 78"/>
                <a:gd name="T16" fmla="*/ 203926 w 94"/>
                <a:gd name="T17" fmla="*/ 550557 h 78"/>
                <a:gd name="T18" fmla="*/ 717820 w 94"/>
                <a:gd name="T19" fmla="*/ 604837 h 78"/>
                <a:gd name="T20" fmla="*/ 717820 w 94"/>
                <a:gd name="T21" fmla="*/ 60483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00" name="Freeform 15"/>
            <p:cNvSpPr>
              <a:spLocks/>
            </p:cNvSpPr>
            <p:nvPr/>
          </p:nvSpPr>
          <p:spPr bwMode="auto">
            <a:xfrm>
              <a:off x="3865563" y="3003550"/>
              <a:ext cx="804862" cy="595313"/>
            </a:xfrm>
            <a:custGeom>
              <a:avLst/>
              <a:gdLst>
                <a:gd name="T0" fmla="*/ 0 w 99"/>
                <a:gd name="T1" fmla="*/ 518000 h 77"/>
                <a:gd name="T2" fmla="*/ 81299 w 99"/>
                <a:gd name="T3" fmla="*/ 0 h 77"/>
                <a:gd name="T4" fmla="*/ 593484 w 99"/>
                <a:gd name="T5" fmla="*/ 54119 h 77"/>
                <a:gd name="T6" fmla="*/ 804862 w 99"/>
                <a:gd name="T7" fmla="*/ 69582 h 77"/>
                <a:gd name="T8" fmla="*/ 796732 w 99"/>
                <a:gd name="T9" fmla="*/ 201015 h 77"/>
                <a:gd name="T10" fmla="*/ 772342 w 99"/>
                <a:gd name="T11" fmla="*/ 595313 h 77"/>
                <a:gd name="T12" fmla="*/ 666653 w 99"/>
                <a:gd name="T13" fmla="*/ 587582 h 77"/>
                <a:gd name="T14" fmla="*/ 0 w 99"/>
                <a:gd name="T15" fmla="*/ 518000 h 77"/>
                <a:gd name="T16" fmla="*/ 0 w 99"/>
                <a:gd name="T17" fmla="*/ 51800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0000A0"/>
            </a:solidFill>
            <a:ln w="12700" cmpd="sng">
              <a:solidFill>
                <a:schemeClr val="tx1"/>
              </a:solidFill>
              <a:prstDash val="solid"/>
              <a:round/>
              <a:headEnd/>
              <a:tailEnd/>
            </a:ln>
          </p:spPr>
          <p:txBody>
            <a:bodyPr>
              <a:prstTxWarp prst="textNoShape">
                <a:avLst/>
              </a:prstTxWarp>
            </a:bodyPr>
            <a:lstStyle/>
            <a:p>
              <a:endParaRPr lang="en-US"/>
            </a:p>
          </p:txBody>
        </p:sp>
        <p:sp>
          <p:nvSpPr>
            <p:cNvPr id="32801" name="Freeform 16"/>
            <p:cNvSpPr>
              <a:spLocks/>
            </p:cNvSpPr>
            <p:nvPr/>
          </p:nvSpPr>
          <p:spPr bwMode="auto">
            <a:xfrm>
              <a:off x="3759200" y="3521075"/>
              <a:ext cx="771525" cy="758825"/>
            </a:xfrm>
            <a:custGeom>
              <a:avLst/>
              <a:gdLst>
                <a:gd name="T0" fmla="*/ 105577 w 95"/>
                <a:gd name="T1" fmla="*/ 0 h 98"/>
                <a:gd name="T2" fmla="*/ 0 w 95"/>
                <a:gd name="T3" fmla="*/ 743339 h 98"/>
                <a:gd name="T4" fmla="*/ 0 w 95"/>
                <a:gd name="T5" fmla="*/ 743339 h 98"/>
                <a:gd name="T6" fmla="*/ 97456 w 95"/>
                <a:gd name="T7" fmla="*/ 758825 h 98"/>
                <a:gd name="T8" fmla="*/ 105577 w 95"/>
                <a:gd name="T9" fmla="*/ 696880 h 98"/>
                <a:gd name="T10" fmla="*/ 300489 w 95"/>
                <a:gd name="T11" fmla="*/ 720109 h 98"/>
                <a:gd name="T12" fmla="*/ 300489 w 95"/>
                <a:gd name="T13" fmla="*/ 720109 h 98"/>
                <a:gd name="T14" fmla="*/ 292367 w 95"/>
                <a:gd name="T15" fmla="*/ 712366 h 98"/>
                <a:gd name="T16" fmla="*/ 300489 w 95"/>
                <a:gd name="T17" fmla="*/ 704623 h 98"/>
                <a:gd name="T18" fmla="*/ 292367 w 95"/>
                <a:gd name="T19" fmla="*/ 696880 h 98"/>
                <a:gd name="T20" fmla="*/ 292367 w 95"/>
                <a:gd name="T21" fmla="*/ 696880 h 98"/>
                <a:gd name="T22" fmla="*/ 292367 w 95"/>
                <a:gd name="T23" fmla="*/ 696880 h 98"/>
                <a:gd name="T24" fmla="*/ 706554 w 95"/>
                <a:gd name="T25" fmla="*/ 727853 h 98"/>
                <a:gd name="T26" fmla="*/ 755282 w 95"/>
                <a:gd name="T27" fmla="*/ 139376 h 98"/>
                <a:gd name="T28" fmla="*/ 763404 w 95"/>
                <a:gd name="T29" fmla="*/ 139376 h 98"/>
                <a:gd name="T30" fmla="*/ 771525 w 95"/>
                <a:gd name="T31" fmla="*/ 69688 h 98"/>
                <a:gd name="T32" fmla="*/ 105577 w 95"/>
                <a:gd name="T33" fmla="*/ 0 h 98"/>
                <a:gd name="T34" fmla="*/ 10557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802" name="Freeform 17"/>
            <p:cNvSpPr>
              <a:spLocks/>
            </p:cNvSpPr>
            <p:nvPr/>
          </p:nvSpPr>
          <p:spPr bwMode="auto">
            <a:xfrm>
              <a:off x="4052888" y="3660775"/>
              <a:ext cx="1536700" cy="1425575"/>
            </a:xfrm>
            <a:custGeom>
              <a:avLst/>
              <a:gdLst>
                <a:gd name="T0" fmla="*/ 1390348 w 189"/>
                <a:gd name="T1" fmla="*/ 387385 h 184"/>
                <a:gd name="T2" fmla="*/ 1292779 w 189"/>
                <a:gd name="T3" fmla="*/ 364141 h 184"/>
                <a:gd name="T4" fmla="*/ 1227734 w 189"/>
                <a:gd name="T5" fmla="*/ 379637 h 184"/>
                <a:gd name="T6" fmla="*/ 1178950 w 189"/>
                <a:gd name="T7" fmla="*/ 379637 h 184"/>
                <a:gd name="T8" fmla="*/ 1162688 w 189"/>
                <a:gd name="T9" fmla="*/ 379637 h 184"/>
                <a:gd name="T10" fmla="*/ 1138296 w 189"/>
                <a:gd name="T11" fmla="*/ 364141 h 184"/>
                <a:gd name="T12" fmla="*/ 1113904 w 189"/>
                <a:gd name="T13" fmla="*/ 395132 h 184"/>
                <a:gd name="T14" fmla="*/ 1097643 w 189"/>
                <a:gd name="T15" fmla="*/ 371889 h 184"/>
                <a:gd name="T16" fmla="*/ 1048859 w 189"/>
                <a:gd name="T17" fmla="*/ 364141 h 184"/>
                <a:gd name="T18" fmla="*/ 1016336 w 189"/>
                <a:gd name="T19" fmla="*/ 356394 h 184"/>
                <a:gd name="T20" fmla="*/ 967552 w 189"/>
                <a:gd name="T21" fmla="*/ 340898 h 184"/>
                <a:gd name="T22" fmla="*/ 935029 w 189"/>
                <a:gd name="T23" fmla="*/ 333151 h 184"/>
                <a:gd name="T24" fmla="*/ 886245 w 189"/>
                <a:gd name="T25" fmla="*/ 317655 h 184"/>
                <a:gd name="T26" fmla="*/ 861853 w 189"/>
                <a:gd name="T27" fmla="*/ 294412 h 184"/>
                <a:gd name="T28" fmla="*/ 813069 w 189"/>
                <a:gd name="T29" fmla="*/ 278917 h 184"/>
                <a:gd name="T30" fmla="*/ 471580 w 189"/>
                <a:gd name="T31" fmla="*/ 0 h 184"/>
                <a:gd name="T32" fmla="*/ 0 w 189"/>
                <a:gd name="T33" fmla="*/ 557834 h 184"/>
                <a:gd name="T34" fmla="*/ 8131 w 189"/>
                <a:gd name="T35" fmla="*/ 581077 h 184"/>
                <a:gd name="T36" fmla="*/ 40653 w 189"/>
                <a:gd name="T37" fmla="*/ 627563 h 184"/>
                <a:gd name="T38" fmla="*/ 187006 w 189"/>
                <a:gd name="T39" fmla="*/ 767021 h 184"/>
                <a:gd name="T40" fmla="*/ 203267 w 189"/>
                <a:gd name="T41" fmla="*/ 805760 h 184"/>
                <a:gd name="T42" fmla="*/ 308966 w 189"/>
                <a:gd name="T43" fmla="*/ 952966 h 184"/>
                <a:gd name="T44" fmla="*/ 398404 w 189"/>
                <a:gd name="T45" fmla="*/ 968461 h 184"/>
                <a:gd name="T46" fmla="*/ 455318 w 189"/>
                <a:gd name="T47" fmla="*/ 883237 h 184"/>
                <a:gd name="T48" fmla="*/ 487841 w 189"/>
                <a:gd name="T49" fmla="*/ 875489 h 184"/>
                <a:gd name="T50" fmla="*/ 544756 w 189"/>
                <a:gd name="T51" fmla="*/ 890984 h 184"/>
                <a:gd name="T52" fmla="*/ 609802 w 189"/>
                <a:gd name="T53" fmla="*/ 921975 h 184"/>
                <a:gd name="T54" fmla="*/ 626063 w 189"/>
                <a:gd name="T55" fmla="*/ 937470 h 184"/>
                <a:gd name="T56" fmla="*/ 674847 w 189"/>
                <a:gd name="T57" fmla="*/ 999452 h 184"/>
                <a:gd name="T58" fmla="*/ 764285 w 189"/>
                <a:gd name="T59" fmla="*/ 1154406 h 184"/>
                <a:gd name="T60" fmla="*/ 813069 w 189"/>
                <a:gd name="T61" fmla="*/ 1200892 h 184"/>
                <a:gd name="T62" fmla="*/ 829330 w 189"/>
                <a:gd name="T63" fmla="*/ 1278369 h 184"/>
                <a:gd name="T64" fmla="*/ 902506 w 189"/>
                <a:gd name="T65" fmla="*/ 1363593 h 184"/>
                <a:gd name="T66" fmla="*/ 1024467 w 189"/>
                <a:gd name="T67" fmla="*/ 1402332 h 184"/>
                <a:gd name="T68" fmla="*/ 1097643 w 189"/>
                <a:gd name="T69" fmla="*/ 1410080 h 184"/>
                <a:gd name="T70" fmla="*/ 1089512 w 189"/>
                <a:gd name="T71" fmla="*/ 1394584 h 184"/>
                <a:gd name="T72" fmla="*/ 1065120 w 189"/>
                <a:gd name="T73" fmla="*/ 1255126 h 184"/>
                <a:gd name="T74" fmla="*/ 1056990 w 189"/>
                <a:gd name="T75" fmla="*/ 1239630 h 184"/>
                <a:gd name="T76" fmla="*/ 1081382 w 189"/>
                <a:gd name="T77" fmla="*/ 1185397 h 184"/>
                <a:gd name="T78" fmla="*/ 1089512 w 189"/>
                <a:gd name="T79" fmla="*/ 1169901 h 184"/>
                <a:gd name="T80" fmla="*/ 1113904 w 189"/>
                <a:gd name="T81" fmla="*/ 1123415 h 184"/>
                <a:gd name="T82" fmla="*/ 1130166 w 189"/>
                <a:gd name="T83" fmla="*/ 1123415 h 184"/>
                <a:gd name="T84" fmla="*/ 1146427 w 189"/>
                <a:gd name="T85" fmla="*/ 1100172 h 184"/>
                <a:gd name="T86" fmla="*/ 1162688 w 189"/>
                <a:gd name="T87" fmla="*/ 1100172 h 184"/>
                <a:gd name="T88" fmla="*/ 1195211 w 189"/>
                <a:gd name="T89" fmla="*/ 1084677 h 184"/>
                <a:gd name="T90" fmla="*/ 1211473 w 189"/>
                <a:gd name="T91" fmla="*/ 1053686 h 184"/>
                <a:gd name="T92" fmla="*/ 1219603 w 189"/>
                <a:gd name="T93" fmla="*/ 1069181 h 184"/>
                <a:gd name="T94" fmla="*/ 1341564 w 189"/>
                <a:gd name="T95" fmla="*/ 1007200 h 184"/>
                <a:gd name="T96" fmla="*/ 1365956 w 189"/>
                <a:gd name="T97" fmla="*/ 937470 h 184"/>
                <a:gd name="T98" fmla="*/ 1390348 w 189"/>
                <a:gd name="T99" fmla="*/ 929723 h 184"/>
                <a:gd name="T100" fmla="*/ 1471655 w 189"/>
                <a:gd name="T101" fmla="*/ 921975 h 184"/>
                <a:gd name="T102" fmla="*/ 1496047 w 189"/>
                <a:gd name="T103" fmla="*/ 906480 h 184"/>
                <a:gd name="T104" fmla="*/ 1504177 w 189"/>
                <a:gd name="T105" fmla="*/ 883237 h 184"/>
                <a:gd name="T106" fmla="*/ 1512308 w 189"/>
                <a:gd name="T107" fmla="*/ 821255 h 184"/>
                <a:gd name="T108" fmla="*/ 1528569 w 189"/>
                <a:gd name="T109" fmla="*/ 782517 h 184"/>
                <a:gd name="T110" fmla="*/ 1520439 w 189"/>
                <a:gd name="T111" fmla="*/ 705040 h 184"/>
                <a:gd name="T112" fmla="*/ 1504177 w 189"/>
                <a:gd name="T113" fmla="*/ 681797 h 184"/>
                <a:gd name="T114" fmla="*/ 1496047 w 189"/>
                <a:gd name="T115" fmla="*/ 635311 h 184"/>
                <a:gd name="T116" fmla="*/ 1463524 w 189"/>
                <a:gd name="T117" fmla="*/ 410628 h 184"/>
                <a:gd name="T118" fmla="*/ 1414740 w 189"/>
                <a:gd name="T119" fmla="*/ 395132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803" name="Freeform 18"/>
            <p:cNvSpPr>
              <a:spLocks/>
            </p:cNvSpPr>
            <p:nvPr/>
          </p:nvSpPr>
          <p:spPr bwMode="auto">
            <a:xfrm>
              <a:off x="6942138" y="2306638"/>
              <a:ext cx="828675" cy="603250"/>
            </a:xfrm>
            <a:custGeom>
              <a:avLst/>
              <a:gdLst>
                <a:gd name="T0" fmla="*/ 633693 w 102"/>
                <a:gd name="T1" fmla="*/ 541378 h 78"/>
                <a:gd name="T2" fmla="*/ 617444 w 102"/>
                <a:gd name="T3" fmla="*/ 564580 h 78"/>
                <a:gd name="T4" fmla="*/ 609320 w 102"/>
                <a:gd name="T5" fmla="*/ 580048 h 78"/>
                <a:gd name="T6" fmla="*/ 609320 w 102"/>
                <a:gd name="T7" fmla="*/ 603250 h 78"/>
                <a:gd name="T8" fmla="*/ 625568 w 102"/>
                <a:gd name="T9" fmla="*/ 587782 h 78"/>
                <a:gd name="T10" fmla="*/ 658065 w 102"/>
                <a:gd name="T11" fmla="*/ 580048 h 78"/>
                <a:gd name="T12" fmla="*/ 706811 w 102"/>
                <a:gd name="T13" fmla="*/ 564580 h 78"/>
                <a:gd name="T14" fmla="*/ 779929 w 102"/>
                <a:gd name="T15" fmla="*/ 510442 h 78"/>
                <a:gd name="T16" fmla="*/ 804302 w 102"/>
                <a:gd name="T17" fmla="*/ 494974 h 78"/>
                <a:gd name="T18" fmla="*/ 828675 w 102"/>
                <a:gd name="T19" fmla="*/ 471772 h 78"/>
                <a:gd name="T20" fmla="*/ 812426 w 102"/>
                <a:gd name="T21" fmla="*/ 479506 h 78"/>
                <a:gd name="T22" fmla="*/ 788054 w 102"/>
                <a:gd name="T23" fmla="*/ 494974 h 78"/>
                <a:gd name="T24" fmla="*/ 763681 w 102"/>
                <a:gd name="T25" fmla="*/ 502708 h 78"/>
                <a:gd name="T26" fmla="*/ 788054 w 102"/>
                <a:gd name="T27" fmla="*/ 471772 h 78"/>
                <a:gd name="T28" fmla="*/ 771805 w 102"/>
                <a:gd name="T29" fmla="*/ 479506 h 78"/>
                <a:gd name="T30" fmla="*/ 698687 w 102"/>
                <a:gd name="T31" fmla="*/ 518176 h 78"/>
                <a:gd name="T32" fmla="*/ 649941 w 102"/>
                <a:gd name="T33" fmla="*/ 556846 h 78"/>
                <a:gd name="T34" fmla="*/ 641817 w 102"/>
                <a:gd name="T35" fmla="*/ 525910 h 78"/>
                <a:gd name="T36" fmla="*/ 658065 w 102"/>
                <a:gd name="T37" fmla="*/ 494974 h 78"/>
                <a:gd name="T38" fmla="*/ 641817 w 102"/>
                <a:gd name="T39" fmla="*/ 378965 h 78"/>
                <a:gd name="T40" fmla="*/ 625568 w 102"/>
                <a:gd name="T41" fmla="*/ 262955 h 78"/>
                <a:gd name="T42" fmla="*/ 609320 w 102"/>
                <a:gd name="T43" fmla="*/ 193349 h 78"/>
                <a:gd name="T44" fmla="*/ 601196 w 102"/>
                <a:gd name="T45" fmla="*/ 185615 h 78"/>
                <a:gd name="T46" fmla="*/ 593071 w 102"/>
                <a:gd name="T47" fmla="*/ 162413 h 78"/>
                <a:gd name="T48" fmla="*/ 584947 w 102"/>
                <a:gd name="T49" fmla="*/ 92808 h 78"/>
                <a:gd name="T50" fmla="*/ 560574 w 102"/>
                <a:gd name="T51" fmla="*/ 23202 h 78"/>
                <a:gd name="T52" fmla="*/ 552450 w 102"/>
                <a:gd name="T53" fmla="*/ 0 h 78"/>
                <a:gd name="T54" fmla="*/ 414338 w 102"/>
                <a:gd name="T55" fmla="*/ 30936 h 78"/>
                <a:gd name="T56" fmla="*/ 341219 w 102"/>
                <a:gd name="T57" fmla="*/ 108276 h 78"/>
                <a:gd name="T58" fmla="*/ 333095 w 102"/>
                <a:gd name="T59" fmla="*/ 139212 h 78"/>
                <a:gd name="T60" fmla="*/ 292474 w 102"/>
                <a:gd name="T61" fmla="*/ 177881 h 78"/>
                <a:gd name="T62" fmla="*/ 308722 w 102"/>
                <a:gd name="T63" fmla="*/ 193349 h 78"/>
                <a:gd name="T64" fmla="*/ 308722 w 102"/>
                <a:gd name="T65" fmla="*/ 208817 h 78"/>
                <a:gd name="T66" fmla="*/ 316846 w 102"/>
                <a:gd name="T67" fmla="*/ 247487 h 78"/>
                <a:gd name="T68" fmla="*/ 243728 w 102"/>
                <a:gd name="T69" fmla="*/ 301625 h 78"/>
                <a:gd name="T70" fmla="*/ 154361 w 102"/>
                <a:gd name="T71" fmla="*/ 301625 h 78"/>
                <a:gd name="T72" fmla="*/ 73118 w 102"/>
                <a:gd name="T73" fmla="*/ 324827 h 78"/>
                <a:gd name="T74" fmla="*/ 48746 w 102"/>
                <a:gd name="T75" fmla="*/ 355763 h 78"/>
                <a:gd name="T76" fmla="*/ 73118 w 102"/>
                <a:gd name="T77" fmla="*/ 402167 h 78"/>
                <a:gd name="T78" fmla="*/ 16249 w 102"/>
                <a:gd name="T79" fmla="*/ 464038 h 78"/>
                <a:gd name="T80" fmla="*/ 454959 w 102"/>
                <a:gd name="T81" fmla="*/ 425369 h 78"/>
                <a:gd name="T82" fmla="*/ 463083 w 102"/>
                <a:gd name="T83" fmla="*/ 440836 h 78"/>
                <a:gd name="T84" fmla="*/ 479332 w 102"/>
                <a:gd name="T85" fmla="*/ 448570 h 78"/>
                <a:gd name="T86" fmla="*/ 503704 w 102"/>
                <a:gd name="T87" fmla="*/ 487240 h 78"/>
                <a:gd name="T88" fmla="*/ 536202 w 102"/>
                <a:gd name="T89" fmla="*/ 494974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04" name="Freeform 19"/>
            <p:cNvSpPr>
              <a:spLocks/>
            </p:cNvSpPr>
            <p:nvPr/>
          </p:nvSpPr>
          <p:spPr bwMode="auto">
            <a:xfrm>
              <a:off x="7494588" y="2266950"/>
              <a:ext cx="187325" cy="325438"/>
            </a:xfrm>
            <a:custGeom>
              <a:avLst/>
              <a:gdLst>
                <a:gd name="T0" fmla="*/ 0 w 23"/>
                <a:gd name="T1" fmla="*/ 38743 h 42"/>
                <a:gd name="T2" fmla="*/ 8145 w 23"/>
                <a:gd name="T3" fmla="*/ 54240 h 42"/>
                <a:gd name="T4" fmla="*/ 0 w 23"/>
                <a:gd name="T5" fmla="*/ 61988 h 42"/>
                <a:gd name="T6" fmla="*/ 8145 w 23"/>
                <a:gd name="T7" fmla="*/ 61988 h 42"/>
                <a:gd name="T8" fmla="*/ 8145 w 23"/>
                <a:gd name="T9" fmla="*/ 69737 h 42"/>
                <a:gd name="T10" fmla="*/ 24434 w 23"/>
                <a:gd name="T11" fmla="*/ 108479 h 42"/>
                <a:gd name="T12" fmla="*/ 32578 w 23"/>
                <a:gd name="T13" fmla="*/ 131725 h 42"/>
                <a:gd name="T14" fmla="*/ 24434 w 23"/>
                <a:gd name="T15" fmla="*/ 147222 h 42"/>
                <a:gd name="T16" fmla="*/ 24434 w 23"/>
                <a:gd name="T17" fmla="*/ 162719 h 42"/>
                <a:gd name="T18" fmla="*/ 40723 w 23"/>
                <a:gd name="T19" fmla="*/ 201462 h 42"/>
                <a:gd name="T20" fmla="*/ 40723 w 23"/>
                <a:gd name="T21" fmla="*/ 216959 h 42"/>
                <a:gd name="T22" fmla="*/ 40723 w 23"/>
                <a:gd name="T23" fmla="*/ 224707 h 42"/>
                <a:gd name="T24" fmla="*/ 48867 w 23"/>
                <a:gd name="T25" fmla="*/ 224707 h 42"/>
                <a:gd name="T26" fmla="*/ 40723 w 23"/>
                <a:gd name="T27" fmla="*/ 216959 h 42"/>
                <a:gd name="T28" fmla="*/ 48867 w 23"/>
                <a:gd name="T29" fmla="*/ 216959 h 42"/>
                <a:gd name="T30" fmla="*/ 57012 w 23"/>
                <a:gd name="T31" fmla="*/ 232456 h 42"/>
                <a:gd name="T32" fmla="*/ 65157 w 23"/>
                <a:gd name="T33" fmla="*/ 263450 h 42"/>
                <a:gd name="T34" fmla="*/ 65157 w 23"/>
                <a:gd name="T35" fmla="*/ 286695 h 42"/>
                <a:gd name="T36" fmla="*/ 73301 w 23"/>
                <a:gd name="T37" fmla="*/ 302192 h 42"/>
                <a:gd name="T38" fmla="*/ 81446 w 23"/>
                <a:gd name="T39" fmla="*/ 325438 h 42"/>
                <a:gd name="T40" fmla="*/ 162891 w 23"/>
                <a:gd name="T41" fmla="*/ 309941 h 42"/>
                <a:gd name="T42" fmla="*/ 154747 w 23"/>
                <a:gd name="T43" fmla="*/ 302192 h 42"/>
                <a:gd name="T44" fmla="*/ 146602 w 23"/>
                <a:gd name="T45" fmla="*/ 294444 h 42"/>
                <a:gd name="T46" fmla="*/ 146602 w 23"/>
                <a:gd name="T47" fmla="*/ 286695 h 42"/>
                <a:gd name="T48" fmla="*/ 154747 w 23"/>
                <a:gd name="T49" fmla="*/ 278947 h 42"/>
                <a:gd name="T50" fmla="*/ 146602 w 23"/>
                <a:gd name="T51" fmla="*/ 263450 h 42"/>
                <a:gd name="T52" fmla="*/ 146602 w 23"/>
                <a:gd name="T53" fmla="*/ 209210 h 42"/>
                <a:gd name="T54" fmla="*/ 146602 w 23"/>
                <a:gd name="T55" fmla="*/ 193713 h 42"/>
                <a:gd name="T56" fmla="*/ 154747 w 23"/>
                <a:gd name="T57" fmla="*/ 162719 h 42"/>
                <a:gd name="T58" fmla="*/ 154747 w 23"/>
                <a:gd name="T59" fmla="*/ 147222 h 42"/>
                <a:gd name="T60" fmla="*/ 154747 w 23"/>
                <a:gd name="T61" fmla="*/ 131725 h 42"/>
                <a:gd name="T62" fmla="*/ 154747 w 23"/>
                <a:gd name="T63" fmla="*/ 116228 h 42"/>
                <a:gd name="T64" fmla="*/ 154747 w 23"/>
                <a:gd name="T65" fmla="*/ 108479 h 42"/>
                <a:gd name="T66" fmla="*/ 154747 w 23"/>
                <a:gd name="T67" fmla="*/ 100731 h 42"/>
                <a:gd name="T68" fmla="*/ 179180 w 23"/>
                <a:gd name="T69" fmla="*/ 85234 h 42"/>
                <a:gd name="T70" fmla="*/ 187325 w 23"/>
                <a:gd name="T71" fmla="*/ 54240 h 42"/>
                <a:gd name="T72" fmla="*/ 179180 w 23"/>
                <a:gd name="T73" fmla="*/ 38743 h 42"/>
                <a:gd name="T74" fmla="*/ 179180 w 23"/>
                <a:gd name="T75" fmla="*/ 23246 h 42"/>
                <a:gd name="T76" fmla="*/ 179180 w 23"/>
                <a:gd name="T77" fmla="*/ 23246 h 42"/>
                <a:gd name="T78" fmla="*/ 179180 w 23"/>
                <a:gd name="T79" fmla="*/ 15497 h 42"/>
                <a:gd name="T80" fmla="*/ 171036 w 23"/>
                <a:gd name="T81" fmla="*/ 0 h 42"/>
                <a:gd name="T82" fmla="*/ 0 w 23"/>
                <a:gd name="T83" fmla="*/ 38743 h 42"/>
                <a:gd name="T84" fmla="*/ 0 w 23"/>
                <a:gd name="T85" fmla="*/ 38743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05" name="Freeform 20"/>
            <p:cNvSpPr>
              <a:spLocks/>
            </p:cNvSpPr>
            <p:nvPr/>
          </p:nvSpPr>
          <p:spPr bwMode="auto">
            <a:xfrm>
              <a:off x="3327400" y="2794000"/>
              <a:ext cx="619125" cy="727075"/>
            </a:xfrm>
            <a:custGeom>
              <a:avLst/>
              <a:gdLst>
                <a:gd name="T0" fmla="*/ 537661 w 76"/>
                <a:gd name="T1" fmla="*/ 727075 h 94"/>
                <a:gd name="T2" fmla="*/ 619125 w 76"/>
                <a:gd name="T3" fmla="*/ 208841 h 94"/>
                <a:gd name="T4" fmla="*/ 415465 w 76"/>
                <a:gd name="T5" fmla="*/ 177901 h 94"/>
                <a:gd name="T6" fmla="*/ 431758 w 76"/>
                <a:gd name="T7" fmla="*/ 46409 h 94"/>
                <a:gd name="T8" fmla="*/ 130342 w 76"/>
                <a:gd name="T9" fmla="*/ 0 h 94"/>
                <a:gd name="T10" fmla="*/ 0 w 76"/>
                <a:gd name="T11" fmla="*/ 649727 h 94"/>
                <a:gd name="T12" fmla="*/ 0 w 76"/>
                <a:gd name="T13" fmla="*/ 649727 h 94"/>
                <a:gd name="T14" fmla="*/ 537661 w 76"/>
                <a:gd name="T15" fmla="*/ 727075 h 94"/>
                <a:gd name="T16" fmla="*/ 537661 w 76"/>
                <a:gd name="T17" fmla="*/ 727075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06" name="Freeform 21"/>
            <p:cNvSpPr>
              <a:spLocks/>
            </p:cNvSpPr>
            <p:nvPr/>
          </p:nvSpPr>
          <p:spPr bwMode="auto">
            <a:xfrm>
              <a:off x="2439988" y="2035175"/>
              <a:ext cx="881062" cy="696913"/>
            </a:xfrm>
            <a:custGeom>
              <a:avLst/>
              <a:gdLst>
                <a:gd name="T0" fmla="*/ 0 w 108"/>
                <a:gd name="T1" fmla="*/ 518813 h 90"/>
                <a:gd name="T2" fmla="*/ 0 w 108"/>
                <a:gd name="T3" fmla="*/ 480096 h 90"/>
                <a:gd name="T4" fmla="*/ 8158 w 108"/>
                <a:gd name="T5" fmla="*/ 441378 h 90"/>
                <a:gd name="T6" fmla="*/ 16316 w 108"/>
                <a:gd name="T7" fmla="*/ 394917 h 90"/>
                <a:gd name="T8" fmla="*/ 24474 w 108"/>
                <a:gd name="T9" fmla="*/ 379430 h 90"/>
                <a:gd name="T10" fmla="*/ 40790 w 108"/>
                <a:gd name="T11" fmla="*/ 363943 h 90"/>
                <a:gd name="T12" fmla="*/ 40790 w 108"/>
                <a:gd name="T13" fmla="*/ 348457 h 90"/>
                <a:gd name="T14" fmla="*/ 81580 w 108"/>
                <a:gd name="T15" fmla="*/ 286509 h 90"/>
                <a:gd name="T16" fmla="*/ 130528 w 108"/>
                <a:gd name="T17" fmla="*/ 178100 h 90"/>
                <a:gd name="T18" fmla="*/ 163160 w 108"/>
                <a:gd name="T19" fmla="*/ 100665 h 90"/>
                <a:gd name="T20" fmla="*/ 195792 w 108"/>
                <a:gd name="T21" fmla="*/ 23230 h 90"/>
                <a:gd name="T22" fmla="*/ 195792 w 108"/>
                <a:gd name="T23" fmla="*/ 0 h 90"/>
                <a:gd name="T24" fmla="*/ 220266 w 108"/>
                <a:gd name="T25" fmla="*/ 0 h 90"/>
                <a:gd name="T26" fmla="*/ 244739 w 108"/>
                <a:gd name="T27" fmla="*/ 7743 h 90"/>
                <a:gd name="T28" fmla="*/ 252897 w 108"/>
                <a:gd name="T29" fmla="*/ 15487 h 90"/>
                <a:gd name="T30" fmla="*/ 285529 w 108"/>
                <a:gd name="T31" fmla="*/ 38717 h 90"/>
                <a:gd name="T32" fmla="*/ 285529 w 108"/>
                <a:gd name="T33" fmla="*/ 61948 h 90"/>
                <a:gd name="T34" fmla="*/ 293687 w 108"/>
                <a:gd name="T35" fmla="*/ 108409 h 90"/>
                <a:gd name="T36" fmla="*/ 350793 w 108"/>
                <a:gd name="T37" fmla="*/ 123896 h 90"/>
                <a:gd name="T38" fmla="*/ 391583 w 108"/>
                <a:gd name="T39" fmla="*/ 123896 h 90"/>
                <a:gd name="T40" fmla="*/ 440531 w 108"/>
                <a:gd name="T41" fmla="*/ 139383 h 90"/>
                <a:gd name="T42" fmla="*/ 497637 w 108"/>
                <a:gd name="T43" fmla="*/ 139383 h 90"/>
                <a:gd name="T44" fmla="*/ 530269 w 108"/>
                <a:gd name="T45" fmla="*/ 147126 h 90"/>
                <a:gd name="T46" fmla="*/ 554743 w 108"/>
                <a:gd name="T47" fmla="*/ 139383 h 90"/>
                <a:gd name="T48" fmla="*/ 579217 w 108"/>
                <a:gd name="T49" fmla="*/ 147126 h 90"/>
                <a:gd name="T50" fmla="*/ 603691 w 108"/>
                <a:gd name="T51" fmla="*/ 139383 h 90"/>
                <a:gd name="T52" fmla="*/ 620007 w 108"/>
                <a:gd name="T53" fmla="*/ 147126 h 90"/>
                <a:gd name="T54" fmla="*/ 644481 w 108"/>
                <a:gd name="T55" fmla="*/ 147126 h 90"/>
                <a:gd name="T56" fmla="*/ 848430 w 108"/>
                <a:gd name="T57" fmla="*/ 185843 h 90"/>
                <a:gd name="T58" fmla="*/ 856588 w 108"/>
                <a:gd name="T59" fmla="*/ 209074 h 90"/>
                <a:gd name="T60" fmla="*/ 881062 w 108"/>
                <a:gd name="T61" fmla="*/ 216817 h 90"/>
                <a:gd name="T62" fmla="*/ 832114 w 108"/>
                <a:gd name="T63" fmla="*/ 309739 h 90"/>
                <a:gd name="T64" fmla="*/ 823956 w 108"/>
                <a:gd name="T65" fmla="*/ 325226 h 90"/>
                <a:gd name="T66" fmla="*/ 799482 w 108"/>
                <a:gd name="T67" fmla="*/ 340713 h 90"/>
                <a:gd name="T68" fmla="*/ 766850 w 108"/>
                <a:gd name="T69" fmla="*/ 394917 h 90"/>
                <a:gd name="T70" fmla="*/ 791324 w 108"/>
                <a:gd name="T71" fmla="*/ 410404 h 90"/>
                <a:gd name="T72" fmla="*/ 791324 w 108"/>
                <a:gd name="T73" fmla="*/ 425891 h 90"/>
                <a:gd name="T74" fmla="*/ 783166 w 108"/>
                <a:gd name="T75" fmla="*/ 433635 h 90"/>
                <a:gd name="T76" fmla="*/ 775008 w 108"/>
                <a:gd name="T77" fmla="*/ 464609 h 90"/>
                <a:gd name="T78" fmla="*/ 424215 w 108"/>
                <a:gd name="T79" fmla="*/ 627222 h 90"/>
                <a:gd name="T80" fmla="*/ 8158 w 108"/>
                <a:gd name="T81" fmla="*/ 52655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07" name="Freeform 22"/>
            <p:cNvSpPr>
              <a:spLocks/>
            </p:cNvSpPr>
            <p:nvPr/>
          </p:nvSpPr>
          <p:spPr bwMode="auto">
            <a:xfrm>
              <a:off x="2759075" y="2662238"/>
              <a:ext cx="698500" cy="1030287"/>
            </a:xfrm>
            <a:custGeom>
              <a:avLst/>
              <a:gdLst>
                <a:gd name="T0" fmla="*/ 105587 w 86"/>
                <a:gd name="T1" fmla="*/ 0 h 133"/>
                <a:gd name="T2" fmla="*/ 0 w 86"/>
                <a:gd name="T3" fmla="*/ 395072 h 133"/>
                <a:gd name="T4" fmla="*/ 454837 w 86"/>
                <a:gd name="T5" fmla="*/ 1030287 h 133"/>
                <a:gd name="T6" fmla="*/ 454837 w 86"/>
                <a:gd name="T7" fmla="*/ 1022540 h 133"/>
                <a:gd name="T8" fmla="*/ 454837 w 86"/>
                <a:gd name="T9" fmla="*/ 1014794 h 133"/>
                <a:gd name="T10" fmla="*/ 462959 w 86"/>
                <a:gd name="T11" fmla="*/ 983808 h 133"/>
                <a:gd name="T12" fmla="*/ 462959 w 86"/>
                <a:gd name="T13" fmla="*/ 976061 h 133"/>
                <a:gd name="T14" fmla="*/ 462959 w 86"/>
                <a:gd name="T15" fmla="*/ 914089 h 133"/>
                <a:gd name="T16" fmla="*/ 462959 w 86"/>
                <a:gd name="T17" fmla="*/ 890849 h 133"/>
                <a:gd name="T18" fmla="*/ 462959 w 86"/>
                <a:gd name="T19" fmla="*/ 883103 h 133"/>
                <a:gd name="T20" fmla="*/ 487326 w 86"/>
                <a:gd name="T21" fmla="*/ 883103 h 133"/>
                <a:gd name="T22" fmla="*/ 503570 w 86"/>
                <a:gd name="T23" fmla="*/ 883103 h 133"/>
                <a:gd name="T24" fmla="*/ 511692 w 86"/>
                <a:gd name="T25" fmla="*/ 890849 h 133"/>
                <a:gd name="T26" fmla="*/ 511692 w 86"/>
                <a:gd name="T27" fmla="*/ 898596 h 133"/>
                <a:gd name="T28" fmla="*/ 519814 w 86"/>
                <a:gd name="T29" fmla="*/ 906343 h 133"/>
                <a:gd name="T30" fmla="*/ 536058 w 86"/>
                <a:gd name="T31" fmla="*/ 906343 h 133"/>
                <a:gd name="T32" fmla="*/ 552302 w 86"/>
                <a:gd name="T33" fmla="*/ 852117 h 133"/>
                <a:gd name="T34" fmla="*/ 568547 w 86"/>
                <a:gd name="T35" fmla="*/ 782398 h 133"/>
                <a:gd name="T36" fmla="*/ 698500 w 86"/>
                <a:gd name="T37" fmla="*/ 131691 h 133"/>
                <a:gd name="T38" fmla="*/ 397983 w 86"/>
                <a:gd name="T39" fmla="*/ 69719 h 133"/>
                <a:gd name="T40" fmla="*/ 105587 w 86"/>
                <a:gd name="T41" fmla="*/ 0 h 133"/>
                <a:gd name="T42" fmla="*/ 10558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808" name="Freeform 23"/>
            <p:cNvSpPr>
              <a:spLocks/>
            </p:cNvSpPr>
            <p:nvPr/>
          </p:nvSpPr>
          <p:spPr bwMode="auto">
            <a:xfrm>
              <a:off x="3124200" y="3444875"/>
              <a:ext cx="741363" cy="820738"/>
            </a:xfrm>
            <a:custGeom>
              <a:avLst/>
              <a:gdLst>
                <a:gd name="T0" fmla="*/ 635454 w 91"/>
                <a:gd name="T1" fmla="*/ 820738 h 106"/>
                <a:gd name="T2" fmla="*/ 741363 w 91"/>
                <a:gd name="T3" fmla="*/ 77428 h 106"/>
                <a:gd name="T4" fmla="*/ 203671 w 91"/>
                <a:gd name="T5" fmla="*/ 0 h 106"/>
                <a:gd name="T6" fmla="*/ 203671 w 91"/>
                <a:gd name="T7" fmla="*/ 0 h 106"/>
                <a:gd name="T8" fmla="*/ 187377 w 91"/>
                <a:gd name="T9" fmla="*/ 69685 h 106"/>
                <a:gd name="T10" fmla="*/ 171084 w 91"/>
                <a:gd name="T11" fmla="*/ 123885 h 106"/>
                <a:gd name="T12" fmla="*/ 154790 w 91"/>
                <a:gd name="T13" fmla="*/ 123885 h 106"/>
                <a:gd name="T14" fmla="*/ 146643 w 91"/>
                <a:gd name="T15" fmla="*/ 116142 h 106"/>
                <a:gd name="T16" fmla="*/ 146643 w 91"/>
                <a:gd name="T17" fmla="*/ 108399 h 106"/>
                <a:gd name="T18" fmla="*/ 138496 w 91"/>
                <a:gd name="T19" fmla="*/ 100657 h 106"/>
                <a:gd name="T20" fmla="*/ 122203 w 91"/>
                <a:gd name="T21" fmla="*/ 100657 h 106"/>
                <a:gd name="T22" fmla="*/ 97762 w 91"/>
                <a:gd name="T23" fmla="*/ 100657 h 106"/>
                <a:gd name="T24" fmla="*/ 97762 w 91"/>
                <a:gd name="T25" fmla="*/ 108399 h 106"/>
                <a:gd name="T26" fmla="*/ 97762 w 91"/>
                <a:gd name="T27" fmla="*/ 131628 h 106"/>
                <a:gd name="T28" fmla="*/ 97762 w 91"/>
                <a:gd name="T29" fmla="*/ 193570 h 106"/>
                <a:gd name="T30" fmla="*/ 97762 w 91"/>
                <a:gd name="T31" fmla="*/ 201313 h 106"/>
                <a:gd name="T32" fmla="*/ 89615 w 91"/>
                <a:gd name="T33" fmla="*/ 232284 h 106"/>
                <a:gd name="T34" fmla="*/ 89615 w 91"/>
                <a:gd name="T35" fmla="*/ 240027 h 106"/>
                <a:gd name="T36" fmla="*/ 89615 w 91"/>
                <a:gd name="T37" fmla="*/ 247770 h 106"/>
                <a:gd name="T38" fmla="*/ 89615 w 91"/>
                <a:gd name="T39" fmla="*/ 263256 h 106"/>
                <a:gd name="T40" fmla="*/ 89615 w 91"/>
                <a:gd name="T41" fmla="*/ 270998 h 106"/>
                <a:gd name="T42" fmla="*/ 89615 w 91"/>
                <a:gd name="T43" fmla="*/ 278741 h 106"/>
                <a:gd name="T44" fmla="*/ 97762 w 91"/>
                <a:gd name="T45" fmla="*/ 294227 h 106"/>
                <a:gd name="T46" fmla="*/ 97762 w 91"/>
                <a:gd name="T47" fmla="*/ 301970 h 106"/>
                <a:gd name="T48" fmla="*/ 97762 w 91"/>
                <a:gd name="T49" fmla="*/ 317455 h 106"/>
                <a:gd name="T50" fmla="*/ 105909 w 91"/>
                <a:gd name="T51" fmla="*/ 332941 h 106"/>
                <a:gd name="T52" fmla="*/ 105909 w 91"/>
                <a:gd name="T53" fmla="*/ 332941 h 106"/>
                <a:gd name="T54" fmla="*/ 114056 w 91"/>
                <a:gd name="T55" fmla="*/ 340684 h 106"/>
                <a:gd name="T56" fmla="*/ 122203 w 91"/>
                <a:gd name="T57" fmla="*/ 356169 h 106"/>
                <a:gd name="T58" fmla="*/ 114056 w 91"/>
                <a:gd name="T59" fmla="*/ 356169 h 106"/>
                <a:gd name="T60" fmla="*/ 114056 w 91"/>
                <a:gd name="T61" fmla="*/ 356169 h 106"/>
                <a:gd name="T62" fmla="*/ 97762 w 91"/>
                <a:gd name="T63" fmla="*/ 363912 h 106"/>
                <a:gd name="T64" fmla="*/ 81468 w 91"/>
                <a:gd name="T65" fmla="*/ 371655 h 106"/>
                <a:gd name="T66" fmla="*/ 73322 w 91"/>
                <a:gd name="T67" fmla="*/ 387141 h 106"/>
                <a:gd name="T68" fmla="*/ 57028 w 91"/>
                <a:gd name="T69" fmla="*/ 425855 h 106"/>
                <a:gd name="T70" fmla="*/ 40734 w 91"/>
                <a:gd name="T71" fmla="*/ 449083 h 106"/>
                <a:gd name="T72" fmla="*/ 24441 w 91"/>
                <a:gd name="T73" fmla="*/ 449083 h 106"/>
                <a:gd name="T74" fmla="*/ 24441 w 91"/>
                <a:gd name="T75" fmla="*/ 456826 h 106"/>
                <a:gd name="T76" fmla="*/ 32587 w 91"/>
                <a:gd name="T77" fmla="*/ 464569 h 106"/>
                <a:gd name="T78" fmla="*/ 24441 w 91"/>
                <a:gd name="T79" fmla="*/ 472311 h 106"/>
                <a:gd name="T80" fmla="*/ 24441 w 91"/>
                <a:gd name="T81" fmla="*/ 487797 h 106"/>
                <a:gd name="T82" fmla="*/ 24441 w 91"/>
                <a:gd name="T83" fmla="*/ 495540 h 106"/>
                <a:gd name="T84" fmla="*/ 40734 w 91"/>
                <a:gd name="T85" fmla="*/ 511026 h 106"/>
                <a:gd name="T86" fmla="*/ 48881 w 91"/>
                <a:gd name="T87" fmla="*/ 518768 h 106"/>
                <a:gd name="T88" fmla="*/ 40734 w 91"/>
                <a:gd name="T89" fmla="*/ 518768 h 106"/>
                <a:gd name="T90" fmla="*/ 40734 w 91"/>
                <a:gd name="T91" fmla="*/ 534254 h 106"/>
                <a:gd name="T92" fmla="*/ 32587 w 91"/>
                <a:gd name="T93" fmla="*/ 541997 h 106"/>
                <a:gd name="T94" fmla="*/ 24441 w 91"/>
                <a:gd name="T95" fmla="*/ 541997 h 106"/>
                <a:gd name="T96" fmla="*/ 8147 w 91"/>
                <a:gd name="T97" fmla="*/ 534254 h 106"/>
                <a:gd name="T98" fmla="*/ 0 w 91"/>
                <a:gd name="T99" fmla="*/ 565225 h 106"/>
                <a:gd name="T100" fmla="*/ 399195 w 91"/>
                <a:gd name="T101" fmla="*/ 789767 h 106"/>
                <a:gd name="T102" fmla="*/ 635454 w 91"/>
                <a:gd name="T103" fmla="*/ 820738 h 106"/>
                <a:gd name="T104" fmla="*/ 635454 w 91"/>
                <a:gd name="T105" fmla="*/ 820738 h 106"/>
                <a:gd name="T106" fmla="*/ 635454 w 91"/>
                <a:gd name="T107" fmla="*/ 820738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809" name="Freeform 24"/>
            <p:cNvSpPr>
              <a:spLocks/>
            </p:cNvSpPr>
            <p:nvPr/>
          </p:nvSpPr>
          <p:spPr bwMode="auto">
            <a:xfrm>
              <a:off x="5183188" y="1981200"/>
              <a:ext cx="723900" cy="773113"/>
            </a:xfrm>
            <a:custGeom>
              <a:avLst/>
              <a:gdLst>
                <a:gd name="T0" fmla="*/ 65070 w 89"/>
                <a:gd name="T1" fmla="*/ 533448 h 100"/>
                <a:gd name="T2" fmla="*/ 32535 w 89"/>
                <a:gd name="T3" fmla="*/ 494792 h 100"/>
                <a:gd name="T4" fmla="*/ 56936 w 89"/>
                <a:gd name="T5" fmla="*/ 463868 h 100"/>
                <a:gd name="T6" fmla="*/ 56936 w 89"/>
                <a:gd name="T7" fmla="*/ 432943 h 100"/>
                <a:gd name="T8" fmla="*/ 40669 w 89"/>
                <a:gd name="T9" fmla="*/ 363363 h 100"/>
                <a:gd name="T10" fmla="*/ 40669 w 89"/>
                <a:gd name="T11" fmla="*/ 332439 h 100"/>
                <a:gd name="T12" fmla="*/ 32535 w 89"/>
                <a:gd name="T13" fmla="*/ 255127 h 100"/>
                <a:gd name="T14" fmla="*/ 16267 w 89"/>
                <a:gd name="T15" fmla="*/ 201009 h 100"/>
                <a:gd name="T16" fmla="*/ 0 w 89"/>
                <a:gd name="T17" fmla="*/ 123698 h 100"/>
                <a:gd name="T18" fmla="*/ 8134 w 89"/>
                <a:gd name="T19" fmla="*/ 92774 h 100"/>
                <a:gd name="T20" fmla="*/ 0 w 89"/>
                <a:gd name="T21" fmla="*/ 54118 h 100"/>
                <a:gd name="T22" fmla="*/ 187075 w 89"/>
                <a:gd name="T23" fmla="*/ 23193 h 100"/>
                <a:gd name="T24" fmla="*/ 203343 w 89"/>
                <a:gd name="T25" fmla="*/ 7731 h 100"/>
                <a:gd name="T26" fmla="*/ 227744 w 89"/>
                <a:gd name="T27" fmla="*/ 38656 h 100"/>
                <a:gd name="T28" fmla="*/ 227744 w 89"/>
                <a:gd name="T29" fmla="*/ 77311 h 100"/>
                <a:gd name="T30" fmla="*/ 260279 w 89"/>
                <a:gd name="T31" fmla="*/ 92774 h 100"/>
                <a:gd name="T32" fmla="*/ 276546 w 89"/>
                <a:gd name="T33" fmla="*/ 100505 h 100"/>
                <a:gd name="T34" fmla="*/ 309081 w 89"/>
                <a:gd name="T35" fmla="*/ 100505 h 100"/>
                <a:gd name="T36" fmla="*/ 317215 w 89"/>
                <a:gd name="T37" fmla="*/ 108236 h 100"/>
                <a:gd name="T38" fmla="*/ 349749 w 89"/>
                <a:gd name="T39" fmla="*/ 100505 h 100"/>
                <a:gd name="T40" fmla="*/ 414819 w 89"/>
                <a:gd name="T41" fmla="*/ 108236 h 100"/>
                <a:gd name="T42" fmla="*/ 422953 w 89"/>
                <a:gd name="T43" fmla="*/ 115967 h 100"/>
                <a:gd name="T44" fmla="*/ 431086 w 89"/>
                <a:gd name="T45" fmla="*/ 115967 h 100"/>
                <a:gd name="T46" fmla="*/ 439220 w 89"/>
                <a:gd name="T47" fmla="*/ 139160 h 100"/>
                <a:gd name="T48" fmla="*/ 463621 w 89"/>
                <a:gd name="T49" fmla="*/ 131429 h 100"/>
                <a:gd name="T50" fmla="*/ 479889 w 89"/>
                <a:gd name="T51" fmla="*/ 131429 h 100"/>
                <a:gd name="T52" fmla="*/ 504290 w 89"/>
                <a:gd name="T53" fmla="*/ 146891 h 100"/>
                <a:gd name="T54" fmla="*/ 520557 w 89"/>
                <a:gd name="T55" fmla="*/ 162354 h 100"/>
                <a:gd name="T56" fmla="*/ 553092 w 89"/>
                <a:gd name="T57" fmla="*/ 162354 h 100"/>
                <a:gd name="T58" fmla="*/ 593761 w 89"/>
                <a:gd name="T59" fmla="*/ 139160 h 100"/>
                <a:gd name="T60" fmla="*/ 658830 w 89"/>
                <a:gd name="T61" fmla="*/ 154623 h 100"/>
                <a:gd name="T62" fmla="*/ 675098 w 89"/>
                <a:gd name="T63" fmla="*/ 154623 h 100"/>
                <a:gd name="T64" fmla="*/ 699499 w 89"/>
                <a:gd name="T65" fmla="*/ 162354 h 100"/>
                <a:gd name="T66" fmla="*/ 707633 w 89"/>
                <a:gd name="T67" fmla="*/ 170085 h 100"/>
                <a:gd name="T68" fmla="*/ 658830 w 89"/>
                <a:gd name="T69" fmla="*/ 193278 h 100"/>
                <a:gd name="T70" fmla="*/ 634429 w 89"/>
                <a:gd name="T71" fmla="*/ 216472 h 100"/>
                <a:gd name="T72" fmla="*/ 593761 w 89"/>
                <a:gd name="T73" fmla="*/ 231934 h 100"/>
                <a:gd name="T74" fmla="*/ 479889 w 89"/>
                <a:gd name="T75" fmla="*/ 340170 h 100"/>
                <a:gd name="T76" fmla="*/ 463621 w 89"/>
                <a:gd name="T77" fmla="*/ 355632 h 100"/>
                <a:gd name="T78" fmla="*/ 463621 w 89"/>
                <a:gd name="T79" fmla="*/ 432943 h 100"/>
                <a:gd name="T80" fmla="*/ 422953 w 89"/>
                <a:gd name="T81" fmla="*/ 456137 h 100"/>
                <a:gd name="T82" fmla="*/ 422953 w 89"/>
                <a:gd name="T83" fmla="*/ 471599 h 100"/>
                <a:gd name="T84" fmla="*/ 422953 w 89"/>
                <a:gd name="T85" fmla="*/ 502524 h 100"/>
                <a:gd name="T86" fmla="*/ 431086 w 89"/>
                <a:gd name="T87" fmla="*/ 533448 h 100"/>
                <a:gd name="T88" fmla="*/ 422953 w 89"/>
                <a:gd name="T89" fmla="*/ 564373 h 100"/>
                <a:gd name="T90" fmla="*/ 431086 w 89"/>
                <a:gd name="T91" fmla="*/ 610759 h 100"/>
                <a:gd name="T92" fmla="*/ 447354 w 89"/>
                <a:gd name="T93" fmla="*/ 618490 h 100"/>
                <a:gd name="T94" fmla="*/ 471755 w 89"/>
                <a:gd name="T95" fmla="*/ 626222 h 100"/>
                <a:gd name="T96" fmla="*/ 479889 w 89"/>
                <a:gd name="T97" fmla="*/ 641684 h 100"/>
                <a:gd name="T98" fmla="*/ 520557 w 89"/>
                <a:gd name="T99" fmla="*/ 672608 h 100"/>
                <a:gd name="T100" fmla="*/ 585627 w 89"/>
                <a:gd name="T101" fmla="*/ 711264 h 100"/>
                <a:gd name="T102" fmla="*/ 585627 w 89"/>
                <a:gd name="T103" fmla="*/ 734457 h 100"/>
                <a:gd name="T104" fmla="*/ 65070 w 89"/>
                <a:gd name="T105" fmla="*/ 773113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10" name="Freeform 25"/>
            <p:cNvSpPr>
              <a:spLocks/>
            </p:cNvSpPr>
            <p:nvPr/>
          </p:nvSpPr>
          <p:spPr bwMode="auto">
            <a:xfrm>
              <a:off x="5768975" y="2855913"/>
              <a:ext cx="439738" cy="735012"/>
            </a:xfrm>
            <a:custGeom>
              <a:avLst/>
              <a:gdLst>
                <a:gd name="T0" fmla="*/ 73290 w 54"/>
                <a:gd name="T1" fmla="*/ 15474 h 95"/>
                <a:gd name="T2" fmla="*/ 97720 w 54"/>
                <a:gd name="T3" fmla="*/ 38685 h 95"/>
                <a:gd name="T4" fmla="*/ 122149 w 54"/>
                <a:gd name="T5" fmla="*/ 61896 h 95"/>
                <a:gd name="T6" fmla="*/ 122149 w 54"/>
                <a:gd name="T7" fmla="*/ 92844 h 95"/>
                <a:gd name="T8" fmla="*/ 114006 w 54"/>
                <a:gd name="T9" fmla="*/ 116055 h 95"/>
                <a:gd name="T10" fmla="*/ 89576 w 54"/>
                <a:gd name="T11" fmla="*/ 147002 h 95"/>
                <a:gd name="T12" fmla="*/ 73290 w 54"/>
                <a:gd name="T13" fmla="*/ 154739 h 95"/>
                <a:gd name="T14" fmla="*/ 40716 w 54"/>
                <a:gd name="T15" fmla="*/ 162476 h 95"/>
                <a:gd name="T16" fmla="*/ 32573 w 54"/>
                <a:gd name="T17" fmla="*/ 185687 h 95"/>
                <a:gd name="T18" fmla="*/ 48860 w 54"/>
                <a:gd name="T19" fmla="*/ 208898 h 95"/>
                <a:gd name="T20" fmla="*/ 32573 w 54"/>
                <a:gd name="T21" fmla="*/ 263057 h 95"/>
                <a:gd name="T22" fmla="*/ 8143 w 54"/>
                <a:gd name="T23" fmla="*/ 278531 h 95"/>
                <a:gd name="T24" fmla="*/ 0 w 54"/>
                <a:gd name="T25" fmla="*/ 301742 h 95"/>
                <a:gd name="T26" fmla="*/ 0 w 54"/>
                <a:gd name="T27" fmla="*/ 317216 h 95"/>
                <a:gd name="T28" fmla="*/ 8143 w 54"/>
                <a:gd name="T29" fmla="*/ 371374 h 95"/>
                <a:gd name="T30" fmla="*/ 40716 w 54"/>
                <a:gd name="T31" fmla="*/ 410059 h 95"/>
                <a:gd name="T32" fmla="*/ 81433 w 54"/>
                <a:gd name="T33" fmla="*/ 441007 h 95"/>
                <a:gd name="T34" fmla="*/ 105863 w 54"/>
                <a:gd name="T35" fmla="*/ 495166 h 95"/>
                <a:gd name="T36" fmla="*/ 122149 w 54"/>
                <a:gd name="T37" fmla="*/ 479692 h 95"/>
                <a:gd name="T38" fmla="*/ 154723 w 54"/>
                <a:gd name="T39" fmla="*/ 502903 h 95"/>
                <a:gd name="T40" fmla="*/ 154723 w 54"/>
                <a:gd name="T41" fmla="*/ 533851 h 95"/>
                <a:gd name="T42" fmla="*/ 130293 w 54"/>
                <a:gd name="T43" fmla="*/ 564799 h 95"/>
                <a:gd name="T44" fmla="*/ 154723 w 54"/>
                <a:gd name="T45" fmla="*/ 603484 h 95"/>
                <a:gd name="T46" fmla="*/ 195439 w 54"/>
                <a:gd name="T47" fmla="*/ 626694 h 95"/>
                <a:gd name="T48" fmla="*/ 236156 w 54"/>
                <a:gd name="T49" fmla="*/ 673116 h 95"/>
                <a:gd name="T50" fmla="*/ 244299 w 54"/>
                <a:gd name="T51" fmla="*/ 688590 h 95"/>
                <a:gd name="T52" fmla="*/ 236156 w 54"/>
                <a:gd name="T53" fmla="*/ 704064 h 95"/>
                <a:gd name="T54" fmla="*/ 260586 w 54"/>
                <a:gd name="T55" fmla="*/ 735012 h 95"/>
                <a:gd name="T56" fmla="*/ 268729 w 54"/>
                <a:gd name="T57" fmla="*/ 727275 h 95"/>
                <a:gd name="T58" fmla="*/ 276872 w 54"/>
                <a:gd name="T59" fmla="*/ 711801 h 95"/>
                <a:gd name="T60" fmla="*/ 309445 w 54"/>
                <a:gd name="T61" fmla="*/ 704064 h 95"/>
                <a:gd name="T62" fmla="*/ 342018 w 54"/>
                <a:gd name="T63" fmla="*/ 719538 h 95"/>
                <a:gd name="T64" fmla="*/ 350162 w 54"/>
                <a:gd name="T65" fmla="*/ 688590 h 95"/>
                <a:gd name="T66" fmla="*/ 358305 w 54"/>
                <a:gd name="T67" fmla="*/ 673116 h 95"/>
                <a:gd name="T68" fmla="*/ 390878 w 54"/>
                <a:gd name="T69" fmla="*/ 657642 h 95"/>
                <a:gd name="T70" fmla="*/ 382735 w 54"/>
                <a:gd name="T71" fmla="*/ 642168 h 95"/>
                <a:gd name="T72" fmla="*/ 382735 w 54"/>
                <a:gd name="T73" fmla="*/ 626694 h 95"/>
                <a:gd name="T74" fmla="*/ 390878 w 54"/>
                <a:gd name="T75" fmla="*/ 618958 h 95"/>
                <a:gd name="T76" fmla="*/ 390878 w 54"/>
                <a:gd name="T77" fmla="*/ 611221 h 95"/>
                <a:gd name="T78" fmla="*/ 390878 w 54"/>
                <a:gd name="T79" fmla="*/ 564799 h 95"/>
                <a:gd name="T80" fmla="*/ 423451 w 54"/>
                <a:gd name="T81" fmla="*/ 526114 h 95"/>
                <a:gd name="T82" fmla="*/ 439738 w 54"/>
                <a:gd name="T83" fmla="*/ 495166 h 95"/>
                <a:gd name="T84" fmla="*/ 423451 w 54"/>
                <a:gd name="T85" fmla="*/ 441007 h 95"/>
                <a:gd name="T86" fmla="*/ 423451 w 54"/>
                <a:gd name="T87" fmla="*/ 417796 h 95"/>
                <a:gd name="T88" fmla="*/ 399022 w 54"/>
                <a:gd name="T89" fmla="*/ 100581 h 95"/>
                <a:gd name="T90" fmla="*/ 390878 w 54"/>
                <a:gd name="T91" fmla="*/ 85107 h 95"/>
                <a:gd name="T92" fmla="*/ 374592 w 54"/>
                <a:gd name="T93" fmla="*/ 46422 h 95"/>
                <a:gd name="T94" fmla="*/ 358305 w 54"/>
                <a:gd name="T95" fmla="*/ 23211 h 95"/>
                <a:gd name="T96" fmla="*/ 358305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811" name="Freeform 26" descr="75%"/>
            <p:cNvSpPr>
              <a:spLocks/>
            </p:cNvSpPr>
            <p:nvPr/>
          </p:nvSpPr>
          <p:spPr bwMode="auto">
            <a:xfrm>
              <a:off x="6737350" y="3009900"/>
              <a:ext cx="498475" cy="465138"/>
            </a:xfrm>
            <a:custGeom>
              <a:avLst/>
              <a:gdLst>
                <a:gd name="T0" fmla="*/ 163434 w 61"/>
                <a:gd name="T1" fmla="*/ 0 h 60"/>
                <a:gd name="T2" fmla="*/ 163434 w 61"/>
                <a:gd name="T3" fmla="*/ 23257 h 60"/>
                <a:gd name="T4" fmla="*/ 171606 w 61"/>
                <a:gd name="T5" fmla="*/ 38762 h 60"/>
                <a:gd name="T6" fmla="*/ 155263 w 61"/>
                <a:gd name="T7" fmla="*/ 100780 h 60"/>
                <a:gd name="T8" fmla="*/ 155263 w 61"/>
                <a:gd name="T9" fmla="*/ 116285 h 60"/>
                <a:gd name="T10" fmla="*/ 147091 w 61"/>
                <a:gd name="T11" fmla="*/ 147294 h 60"/>
                <a:gd name="T12" fmla="*/ 122576 w 61"/>
                <a:gd name="T13" fmla="*/ 170551 h 60"/>
                <a:gd name="T14" fmla="*/ 106232 w 61"/>
                <a:gd name="T15" fmla="*/ 178303 h 60"/>
                <a:gd name="T16" fmla="*/ 89889 w 61"/>
                <a:gd name="T17" fmla="*/ 186055 h 60"/>
                <a:gd name="T18" fmla="*/ 81717 w 61"/>
                <a:gd name="T19" fmla="*/ 201560 h 60"/>
                <a:gd name="T20" fmla="*/ 73546 w 61"/>
                <a:gd name="T21" fmla="*/ 232569 h 60"/>
                <a:gd name="T22" fmla="*/ 49030 w 61"/>
                <a:gd name="T23" fmla="*/ 232569 h 60"/>
                <a:gd name="T24" fmla="*/ 32687 w 61"/>
                <a:gd name="T25" fmla="*/ 263578 h 60"/>
                <a:gd name="T26" fmla="*/ 32687 w 61"/>
                <a:gd name="T27" fmla="*/ 294587 h 60"/>
                <a:gd name="T28" fmla="*/ 16343 w 61"/>
                <a:gd name="T29" fmla="*/ 317844 h 60"/>
                <a:gd name="T30" fmla="*/ 0 w 61"/>
                <a:gd name="T31" fmla="*/ 333349 h 60"/>
                <a:gd name="T32" fmla="*/ 0 w 61"/>
                <a:gd name="T33" fmla="*/ 356606 h 60"/>
                <a:gd name="T34" fmla="*/ 24515 w 61"/>
                <a:gd name="T35" fmla="*/ 395367 h 60"/>
                <a:gd name="T36" fmla="*/ 49030 w 61"/>
                <a:gd name="T37" fmla="*/ 418624 h 60"/>
                <a:gd name="T38" fmla="*/ 65374 w 61"/>
                <a:gd name="T39" fmla="*/ 418624 h 60"/>
                <a:gd name="T40" fmla="*/ 65374 w 61"/>
                <a:gd name="T41" fmla="*/ 426377 h 60"/>
                <a:gd name="T42" fmla="*/ 81717 w 61"/>
                <a:gd name="T43" fmla="*/ 426377 h 60"/>
                <a:gd name="T44" fmla="*/ 81717 w 61"/>
                <a:gd name="T45" fmla="*/ 441881 h 60"/>
                <a:gd name="T46" fmla="*/ 122576 w 61"/>
                <a:gd name="T47" fmla="*/ 465138 h 60"/>
                <a:gd name="T48" fmla="*/ 147091 w 61"/>
                <a:gd name="T49" fmla="*/ 457386 h 60"/>
                <a:gd name="T50" fmla="*/ 155263 w 61"/>
                <a:gd name="T51" fmla="*/ 441881 h 60"/>
                <a:gd name="T52" fmla="*/ 171606 w 61"/>
                <a:gd name="T53" fmla="*/ 457386 h 60"/>
                <a:gd name="T54" fmla="*/ 204293 w 61"/>
                <a:gd name="T55" fmla="*/ 441881 h 60"/>
                <a:gd name="T56" fmla="*/ 212465 w 61"/>
                <a:gd name="T57" fmla="*/ 426377 h 60"/>
                <a:gd name="T58" fmla="*/ 245152 w 61"/>
                <a:gd name="T59" fmla="*/ 410872 h 60"/>
                <a:gd name="T60" fmla="*/ 269667 w 61"/>
                <a:gd name="T61" fmla="*/ 395367 h 60"/>
                <a:gd name="T62" fmla="*/ 269667 w 61"/>
                <a:gd name="T63" fmla="*/ 372110 h 60"/>
                <a:gd name="T64" fmla="*/ 310525 w 61"/>
                <a:gd name="T65" fmla="*/ 248074 h 60"/>
                <a:gd name="T66" fmla="*/ 326869 w 61"/>
                <a:gd name="T67" fmla="*/ 255826 h 60"/>
                <a:gd name="T68" fmla="*/ 335041 w 61"/>
                <a:gd name="T69" fmla="*/ 271331 h 60"/>
                <a:gd name="T70" fmla="*/ 359556 w 61"/>
                <a:gd name="T71" fmla="*/ 248074 h 60"/>
                <a:gd name="T72" fmla="*/ 375899 w 61"/>
                <a:gd name="T73" fmla="*/ 209312 h 60"/>
                <a:gd name="T74" fmla="*/ 400414 w 61"/>
                <a:gd name="T75" fmla="*/ 193808 h 60"/>
                <a:gd name="T76" fmla="*/ 416758 w 61"/>
                <a:gd name="T77" fmla="*/ 178303 h 60"/>
                <a:gd name="T78" fmla="*/ 424930 w 61"/>
                <a:gd name="T79" fmla="*/ 155046 h 60"/>
                <a:gd name="T80" fmla="*/ 424930 w 61"/>
                <a:gd name="T81" fmla="*/ 147294 h 60"/>
                <a:gd name="T82" fmla="*/ 424930 w 61"/>
                <a:gd name="T83" fmla="*/ 116285 h 60"/>
                <a:gd name="T84" fmla="*/ 482132 w 61"/>
                <a:gd name="T85" fmla="*/ 147294 h 60"/>
                <a:gd name="T86" fmla="*/ 490303 w 61"/>
                <a:gd name="T87" fmla="*/ 147294 h 60"/>
                <a:gd name="T88" fmla="*/ 482132 w 61"/>
                <a:gd name="T89" fmla="*/ 100780 h 60"/>
                <a:gd name="T90" fmla="*/ 473960 w 61"/>
                <a:gd name="T91" fmla="*/ 85275 h 60"/>
                <a:gd name="T92" fmla="*/ 457616 w 61"/>
                <a:gd name="T93" fmla="*/ 85275 h 60"/>
                <a:gd name="T94" fmla="*/ 416758 w 61"/>
                <a:gd name="T95" fmla="*/ 93028 h 60"/>
                <a:gd name="T96" fmla="*/ 400414 w 61"/>
                <a:gd name="T97" fmla="*/ 108532 h 60"/>
                <a:gd name="T98" fmla="*/ 375899 w 61"/>
                <a:gd name="T99" fmla="*/ 100780 h 60"/>
                <a:gd name="T100" fmla="*/ 367727 w 61"/>
                <a:gd name="T101" fmla="*/ 116285 h 60"/>
                <a:gd name="T102" fmla="*/ 343212 w 61"/>
                <a:gd name="T103" fmla="*/ 131789 h 60"/>
                <a:gd name="T104" fmla="*/ 318697 w 61"/>
                <a:gd name="T105" fmla="*/ 155046 h 60"/>
                <a:gd name="T106" fmla="*/ 294182 w 61"/>
                <a:gd name="T107" fmla="*/ 100780 h 60"/>
                <a:gd name="T108" fmla="*/ 171606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pattFill prst="pct75">
              <a:fgClr>
                <a:srgbClr val="AA1202"/>
              </a:fgClr>
              <a:bgClr>
                <a:schemeClr val="tx1"/>
              </a:bgClr>
            </a:pattFill>
            <a:ln w="12700" cmpd="sng">
              <a:solidFill>
                <a:schemeClr val="tx1"/>
              </a:solidFill>
              <a:prstDash val="solid"/>
              <a:round/>
              <a:headEnd/>
              <a:tailEnd/>
            </a:ln>
          </p:spPr>
          <p:txBody>
            <a:bodyPr>
              <a:prstTxWarp prst="textNoShape">
                <a:avLst/>
              </a:prstTxWarp>
            </a:bodyPr>
            <a:lstStyle/>
            <a:p>
              <a:endParaRPr lang="en-US"/>
            </a:p>
          </p:txBody>
        </p:sp>
        <p:sp>
          <p:nvSpPr>
            <p:cNvPr id="32812" name="Freeform 27" descr="20%"/>
            <p:cNvSpPr>
              <a:spLocks/>
            </p:cNvSpPr>
            <p:nvPr/>
          </p:nvSpPr>
          <p:spPr bwMode="auto">
            <a:xfrm>
              <a:off x="5516563" y="4133850"/>
              <a:ext cx="625475" cy="511175"/>
            </a:xfrm>
            <a:custGeom>
              <a:avLst/>
              <a:gdLst>
                <a:gd name="T0" fmla="*/ 333045 w 77"/>
                <a:gd name="T1" fmla="*/ 7745 h 66"/>
                <a:gd name="T2" fmla="*/ 357414 w 77"/>
                <a:gd name="T3" fmla="*/ 77451 h 66"/>
                <a:gd name="T4" fmla="*/ 349291 w 77"/>
                <a:gd name="T5" fmla="*/ 100686 h 66"/>
                <a:gd name="T6" fmla="*/ 324922 w 77"/>
                <a:gd name="T7" fmla="*/ 170392 h 66"/>
                <a:gd name="T8" fmla="*/ 519875 w 77"/>
                <a:gd name="T9" fmla="*/ 255588 h 66"/>
                <a:gd name="T10" fmla="*/ 519875 w 77"/>
                <a:gd name="T11" fmla="*/ 309803 h 66"/>
                <a:gd name="T12" fmla="*/ 511752 w 77"/>
                <a:gd name="T13" fmla="*/ 348528 h 66"/>
                <a:gd name="T14" fmla="*/ 471137 w 77"/>
                <a:gd name="T15" fmla="*/ 340783 h 66"/>
                <a:gd name="T16" fmla="*/ 454891 w 77"/>
                <a:gd name="T17" fmla="*/ 379509 h 66"/>
                <a:gd name="T18" fmla="*/ 503629 w 77"/>
                <a:gd name="T19" fmla="*/ 371764 h 66"/>
                <a:gd name="T20" fmla="*/ 536121 w 77"/>
                <a:gd name="T21" fmla="*/ 364019 h 66"/>
                <a:gd name="T22" fmla="*/ 519875 w 77"/>
                <a:gd name="T23" fmla="*/ 379509 h 66"/>
                <a:gd name="T24" fmla="*/ 536121 w 77"/>
                <a:gd name="T25" fmla="*/ 394999 h 66"/>
                <a:gd name="T26" fmla="*/ 576737 w 77"/>
                <a:gd name="T27" fmla="*/ 364019 h 66"/>
                <a:gd name="T28" fmla="*/ 601106 w 77"/>
                <a:gd name="T29" fmla="*/ 371764 h 66"/>
                <a:gd name="T30" fmla="*/ 592983 w 77"/>
                <a:gd name="T31" fmla="*/ 394999 h 66"/>
                <a:gd name="T32" fmla="*/ 552368 w 77"/>
                <a:gd name="T33" fmla="*/ 433724 h 66"/>
                <a:gd name="T34" fmla="*/ 576737 w 77"/>
                <a:gd name="T35" fmla="*/ 464704 h 66"/>
                <a:gd name="T36" fmla="*/ 625475 w 77"/>
                <a:gd name="T37" fmla="*/ 503430 h 66"/>
                <a:gd name="T38" fmla="*/ 576737 w 77"/>
                <a:gd name="T39" fmla="*/ 487940 h 66"/>
                <a:gd name="T40" fmla="*/ 519875 w 77"/>
                <a:gd name="T41" fmla="*/ 456959 h 66"/>
                <a:gd name="T42" fmla="*/ 495506 w 77"/>
                <a:gd name="T43" fmla="*/ 480195 h 66"/>
                <a:gd name="T44" fmla="*/ 487383 w 77"/>
                <a:gd name="T45" fmla="*/ 503430 h 66"/>
                <a:gd name="T46" fmla="*/ 463014 w 77"/>
                <a:gd name="T47" fmla="*/ 487940 h 66"/>
                <a:gd name="T48" fmla="*/ 438645 w 77"/>
                <a:gd name="T49" fmla="*/ 487940 h 66"/>
                <a:gd name="T50" fmla="*/ 398030 w 77"/>
                <a:gd name="T51" fmla="*/ 495685 h 66"/>
                <a:gd name="T52" fmla="*/ 333045 w 77"/>
                <a:gd name="T53" fmla="*/ 456959 h 66"/>
                <a:gd name="T54" fmla="*/ 308676 w 77"/>
                <a:gd name="T55" fmla="*/ 441469 h 66"/>
                <a:gd name="T56" fmla="*/ 300553 w 77"/>
                <a:gd name="T57" fmla="*/ 433724 h 66"/>
                <a:gd name="T58" fmla="*/ 276184 w 77"/>
                <a:gd name="T59" fmla="*/ 425979 h 66"/>
                <a:gd name="T60" fmla="*/ 268061 w 77"/>
                <a:gd name="T61" fmla="*/ 418234 h 66"/>
                <a:gd name="T62" fmla="*/ 251815 w 77"/>
                <a:gd name="T63" fmla="*/ 449214 h 66"/>
                <a:gd name="T64" fmla="*/ 121846 w 77"/>
                <a:gd name="T65" fmla="*/ 433724 h 66"/>
                <a:gd name="T66" fmla="*/ 32492 w 77"/>
                <a:gd name="T67" fmla="*/ 425979 h 66"/>
                <a:gd name="T68" fmla="*/ 40615 w 77"/>
                <a:gd name="T69" fmla="*/ 410489 h 66"/>
                <a:gd name="T70" fmla="*/ 48738 w 77"/>
                <a:gd name="T71" fmla="*/ 356273 h 66"/>
                <a:gd name="T72" fmla="*/ 48738 w 77"/>
                <a:gd name="T73" fmla="*/ 325293 h 66"/>
                <a:gd name="T74" fmla="*/ 73107 w 77"/>
                <a:gd name="T75" fmla="*/ 286568 h 66"/>
                <a:gd name="T76" fmla="*/ 56861 w 77"/>
                <a:gd name="T77" fmla="*/ 232352 h 66"/>
                <a:gd name="T78" fmla="*/ 48738 w 77"/>
                <a:gd name="T79" fmla="*/ 216862 h 66"/>
                <a:gd name="T80" fmla="*/ 32492 w 77"/>
                <a:gd name="T81" fmla="*/ 193627 h 66"/>
                <a:gd name="T82" fmla="*/ 8123 w 77"/>
                <a:gd name="T83" fmla="*/ 147156 h 66"/>
                <a:gd name="T84" fmla="*/ 0 w 77"/>
                <a:gd name="T85" fmla="*/ 7745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pattFill prst="pct20">
              <a:fgClr>
                <a:schemeClr val="tx1"/>
              </a:fgClr>
              <a:bgClr>
                <a:srgbClr val="AA1202"/>
              </a:bgClr>
            </a:pattFill>
            <a:ln w="12700" cmpd="sng">
              <a:solidFill>
                <a:schemeClr val="tx1"/>
              </a:solidFill>
              <a:prstDash val="solid"/>
              <a:round/>
              <a:headEnd/>
              <a:tailEnd/>
            </a:ln>
          </p:spPr>
          <p:txBody>
            <a:bodyPr>
              <a:prstTxWarp prst="textNoShape">
                <a:avLst/>
              </a:prstTxWarp>
            </a:bodyPr>
            <a:lstStyle/>
            <a:p>
              <a:endParaRPr lang="en-US"/>
            </a:p>
          </p:txBody>
        </p:sp>
        <p:sp>
          <p:nvSpPr>
            <p:cNvPr id="32813" name="Freeform 28" descr="20%"/>
            <p:cNvSpPr>
              <a:spLocks/>
            </p:cNvSpPr>
            <p:nvPr/>
          </p:nvSpPr>
          <p:spPr bwMode="auto">
            <a:xfrm>
              <a:off x="5818188" y="3846513"/>
              <a:ext cx="381000" cy="642937"/>
            </a:xfrm>
            <a:custGeom>
              <a:avLst/>
              <a:gdLst>
                <a:gd name="T0" fmla="*/ 356681 w 47"/>
                <a:gd name="T1" fmla="*/ 0 h 83"/>
                <a:gd name="T2" fmla="*/ 121596 w 47"/>
                <a:gd name="T3" fmla="*/ 15492 h 83"/>
                <a:gd name="T4" fmla="*/ 121596 w 47"/>
                <a:gd name="T5" fmla="*/ 23239 h 83"/>
                <a:gd name="T6" fmla="*/ 97277 w 47"/>
                <a:gd name="T7" fmla="*/ 38731 h 83"/>
                <a:gd name="T8" fmla="*/ 97277 w 47"/>
                <a:gd name="T9" fmla="*/ 61970 h 83"/>
                <a:gd name="T10" fmla="*/ 97277 w 47"/>
                <a:gd name="T11" fmla="*/ 85209 h 83"/>
                <a:gd name="T12" fmla="*/ 89170 w 47"/>
                <a:gd name="T13" fmla="*/ 92955 h 83"/>
                <a:gd name="T14" fmla="*/ 72957 w 47"/>
                <a:gd name="T15" fmla="*/ 108447 h 83"/>
                <a:gd name="T16" fmla="*/ 56745 w 47"/>
                <a:gd name="T17" fmla="*/ 123940 h 83"/>
                <a:gd name="T18" fmla="*/ 48638 w 47"/>
                <a:gd name="T19" fmla="*/ 131686 h 83"/>
                <a:gd name="T20" fmla="*/ 48638 w 47"/>
                <a:gd name="T21" fmla="*/ 147178 h 83"/>
                <a:gd name="T22" fmla="*/ 40532 w 47"/>
                <a:gd name="T23" fmla="*/ 162671 h 83"/>
                <a:gd name="T24" fmla="*/ 40532 w 47"/>
                <a:gd name="T25" fmla="*/ 170417 h 83"/>
                <a:gd name="T26" fmla="*/ 32426 w 47"/>
                <a:gd name="T27" fmla="*/ 193656 h 83"/>
                <a:gd name="T28" fmla="*/ 24319 w 47"/>
                <a:gd name="T29" fmla="*/ 209148 h 83"/>
                <a:gd name="T30" fmla="*/ 32426 w 47"/>
                <a:gd name="T31" fmla="*/ 232387 h 83"/>
                <a:gd name="T32" fmla="*/ 40532 w 47"/>
                <a:gd name="T33" fmla="*/ 240133 h 83"/>
                <a:gd name="T34" fmla="*/ 40532 w 47"/>
                <a:gd name="T35" fmla="*/ 255626 h 83"/>
                <a:gd name="T36" fmla="*/ 40532 w 47"/>
                <a:gd name="T37" fmla="*/ 255626 h 83"/>
                <a:gd name="T38" fmla="*/ 40532 w 47"/>
                <a:gd name="T39" fmla="*/ 263372 h 83"/>
                <a:gd name="T40" fmla="*/ 40532 w 47"/>
                <a:gd name="T41" fmla="*/ 263372 h 83"/>
                <a:gd name="T42" fmla="*/ 32426 w 47"/>
                <a:gd name="T43" fmla="*/ 278864 h 83"/>
                <a:gd name="T44" fmla="*/ 40532 w 47"/>
                <a:gd name="T45" fmla="*/ 286610 h 83"/>
                <a:gd name="T46" fmla="*/ 32426 w 47"/>
                <a:gd name="T47" fmla="*/ 294357 h 83"/>
                <a:gd name="T48" fmla="*/ 48638 w 47"/>
                <a:gd name="T49" fmla="*/ 325342 h 83"/>
                <a:gd name="T50" fmla="*/ 48638 w 47"/>
                <a:gd name="T51" fmla="*/ 348580 h 83"/>
                <a:gd name="T52" fmla="*/ 56745 w 47"/>
                <a:gd name="T53" fmla="*/ 364073 h 83"/>
                <a:gd name="T54" fmla="*/ 64851 w 47"/>
                <a:gd name="T55" fmla="*/ 371819 h 83"/>
                <a:gd name="T56" fmla="*/ 64851 w 47"/>
                <a:gd name="T57" fmla="*/ 379565 h 83"/>
                <a:gd name="T58" fmla="*/ 48638 w 47"/>
                <a:gd name="T59" fmla="*/ 387311 h 83"/>
                <a:gd name="T60" fmla="*/ 48638 w 47"/>
                <a:gd name="T61" fmla="*/ 395058 h 83"/>
                <a:gd name="T62" fmla="*/ 40532 w 47"/>
                <a:gd name="T63" fmla="*/ 418296 h 83"/>
                <a:gd name="T64" fmla="*/ 24319 w 47"/>
                <a:gd name="T65" fmla="*/ 457027 h 83"/>
                <a:gd name="T66" fmla="*/ 0 w 47"/>
                <a:gd name="T67" fmla="*/ 511251 h 83"/>
                <a:gd name="T68" fmla="*/ 0 w 47"/>
                <a:gd name="T69" fmla="*/ 549982 h 83"/>
                <a:gd name="T70" fmla="*/ 218872 w 47"/>
                <a:gd name="T71" fmla="*/ 542236 h 83"/>
                <a:gd name="T72" fmla="*/ 218872 w 47"/>
                <a:gd name="T73" fmla="*/ 549982 h 83"/>
                <a:gd name="T74" fmla="*/ 210766 w 47"/>
                <a:gd name="T75" fmla="*/ 565475 h 83"/>
                <a:gd name="T76" fmla="*/ 218872 w 47"/>
                <a:gd name="T77" fmla="*/ 596460 h 83"/>
                <a:gd name="T78" fmla="*/ 235085 w 47"/>
                <a:gd name="T79" fmla="*/ 619698 h 83"/>
                <a:gd name="T80" fmla="*/ 243191 w 47"/>
                <a:gd name="T81" fmla="*/ 642937 h 83"/>
                <a:gd name="T82" fmla="*/ 259404 w 47"/>
                <a:gd name="T83" fmla="*/ 642937 h 83"/>
                <a:gd name="T84" fmla="*/ 283723 w 47"/>
                <a:gd name="T85" fmla="*/ 627445 h 83"/>
                <a:gd name="T86" fmla="*/ 332362 w 47"/>
                <a:gd name="T87" fmla="*/ 611952 h 83"/>
                <a:gd name="T88" fmla="*/ 348574 w 47"/>
                <a:gd name="T89" fmla="*/ 611952 h 83"/>
                <a:gd name="T90" fmla="*/ 364787 w 47"/>
                <a:gd name="T91" fmla="*/ 604206 h 83"/>
                <a:gd name="T92" fmla="*/ 372894 w 47"/>
                <a:gd name="T93" fmla="*/ 611952 h 83"/>
                <a:gd name="T94" fmla="*/ 381000 w 47"/>
                <a:gd name="T95" fmla="*/ 619698 h 83"/>
                <a:gd name="T96" fmla="*/ 381000 w 47"/>
                <a:gd name="T97" fmla="*/ 611952 h 83"/>
                <a:gd name="T98" fmla="*/ 356681 w 47"/>
                <a:gd name="T99" fmla="*/ 418296 h 83"/>
                <a:gd name="T100" fmla="*/ 356681 w 47"/>
                <a:gd name="T101" fmla="*/ 402804 h 83"/>
                <a:gd name="T102" fmla="*/ 364787 w 47"/>
                <a:gd name="T103" fmla="*/ 15492 h 83"/>
                <a:gd name="T104" fmla="*/ 356681 w 47"/>
                <a:gd name="T105" fmla="*/ 0 h 83"/>
                <a:gd name="T106" fmla="*/ 356681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pattFill prst="pct20">
              <a:fgClr>
                <a:schemeClr val="tx2"/>
              </a:fgClr>
              <a:bgClr>
                <a:srgbClr val="AA1202"/>
              </a:bgClr>
            </a:pattFill>
            <a:ln w="12700" cmpd="sng">
              <a:solidFill>
                <a:schemeClr val="tx1"/>
              </a:solidFill>
              <a:prstDash val="solid"/>
              <a:round/>
              <a:headEnd/>
              <a:tailEnd/>
            </a:ln>
          </p:spPr>
          <p:txBody>
            <a:bodyPr>
              <a:prstTxWarp prst="textNoShape">
                <a:avLst/>
              </a:prstTxWarp>
            </a:bodyPr>
            <a:lstStyle/>
            <a:p>
              <a:endParaRPr lang="en-US"/>
            </a:p>
          </p:txBody>
        </p:sp>
        <p:sp>
          <p:nvSpPr>
            <p:cNvPr id="32814" name="Freeform 29"/>
            <p:cNvSpPr>
              <a:spLocks/>
            </p:cNvSpPr>
            <p:nvPr/>
          </p:nvSpPr>
          <p:spPr bwMode="auto">
            <a:xfrm>
              <a:off x="6878638" y="2732088"/>
              <a:ext cx="639762" cy="395287"/>
            </a:xfrm>
            <a:custGeom>
              <a:avLst/>
              <a:gdLst>
                <a:gd name="T0" fmla="*/ 153867 w 79"/>
                <a:gd name="T1" fmla="*/ 379786 h 51"/>
                <a:gd name="T2" fmla="*/ 445404 w 79"/>
                <a:gd name="T3" fmla="*/ 325530 h 51"/>
                <a:gd name="T4" fmla="*/ 534485 w 79"/>
                <a:gd name="T5" fmla="*/ 310029 h 51"/>
                <a:gd name="T6" fmla="*/ 542583 w 79"/>
                <a:gd name="T7" fmla="*/ 310029 h 51"/>
                <a:gd name="T8" fmla="*/ 542583 w 79"/>
                <a:gd name="T9" fmla="*/ 302278 h 51"/>
                <a:gd name="T10" fmla="*/ 542583 w 79"/>
                <a:gd name="T11" fmla="*/ 294528 h 51"/>
                <a:gd name="T12" fmla="*/ 550681 w 79"/>
                <a:gd name="T13" fmla="*/ 286777 h 51"/>
                <a:gd name="T14" fmla="*/ 566878 w 79"/>
                <a:gd name="T15" fmla="*/ 286777 h 51"/>
                <a:gd name="T16" fmla="*/ 574976 w 79"/>
                <a:gd name="T17" fmla="*/ 286777 h 51"/>
                <a:gd name="T18" fmla="*/ 599271 w 79"/>
                <a:gd name="T19" fmla="*/ 271275 h 51"/>
                <a:gd name="T20" fmla="*/ 599271 w 79"/>
                <a:gd name="T21" fmla="*/ 255774 h 51"/>
                <a:gd name="T22" fmla="*/ 623565 w 79"/>
                <a:gd name="T23" fmla="*/ 240272 h 51"/>
                <a:gd name="T24" fmla="*/ 639762 w 79"/>
                <a:gd name="T25" fmla="*/ 232522 h 51"/>
                <a:gd name="T26" fmla="*/ 639762 w 79"/>
                <a:gd name="T27" fmla="*/ 224771 h 51"/>
                <a:gd name="T28" fmla="*/ 623565 w 79"/>
                <a:gd name="T29" fmla="*/ 217020 h 51"/>
                <a:gd name="T30" fmla="*/ 615467 w 79"/>
                <a:gd name="T31" fmla="*/ 209270 h 51"/>
                <a:gd name="T32" fmla="*/ 607369 w 79"/>
                <a:gd name="T33" fmla="*/ 209270 h 51"/>
                <a:gd name="T34" fmla="*/ 607369 w 79"/>
                <a:gd name="T35" fmla="*/ 201519 h 51"/>
                <a:gd name="T36" fmla="*/ 591172 w 79"/>
                <a:gd name="T37" fmla="*/ 201519 h 51"/>
                <a:gd name="T38" fmla="*/ 591172 w 79"/>
                <a:gd name="T39" fmla="*/ 186017 h 51"/>
                <a:gd name="T40" fmla="*/ 574976 w 79"/>
                <a:gd name="T41" fmla="*/ 186017 h 51"/>
                <a:gd name="T42" fmla="*/ 574976 w 79"/>
                <a:gd name="T43" fmla="*/ 178267 h 51"/>
                <a:gd name="T44" fmla="*/ 574976 w 79"/>
                <a:gd name="T45" fmla="*/ 155015 h 51"/>
                <a:gd name="T46" fmla="*/ 583074 w 79"/>
                <a:gd name="T47" fmla="*/ 155015 h 51"/>
                <a:gd name="T48" fmla="*/ 574976 w 79"/>
                <a:gd name="T49" fmla="*/ 139513 h 51"/>
                <a:gd name="T50" fmla="*/ 566878 w 79"/>
                <a:gd name="T51" fmla="*/ 131762 h 51"/>
                <a:gd name="T52" fmla="*/ 566878 w 79"/>
                <a:gd name="T53" fmla="*/ 131762 h 51"/>
                <a:gd name="T54" fmla="*/ 574976 w 79"/>
                <a:gd name="T55" fmla="*/ 124012 h 51"/>
                <a:gd name="T56" fmla="*/ 583074 w 79"/>
                <a:gd name="T57" fmla="*/ 116261 h 51"/>
                <a:gd name="T58" fmla="*/ 591172 w 79"/>
                <a:gd name="T59" fmla="*/ 93009 h 51"/>
                <a:gd name="T60" fmla="*/ 591172 w 79"/>
                <a:gd name="T61" fmla="*/ 85258 h 51"/>
                <a:gd name="T62" fmla="*/ 599271 w 79"/>
                <a:gd name="T63" fmla="*/ 77507 h 51"/>
                <a:gd name="T64" fmla="*/ 599271 w 79"/>
                <a:gd name="T65" fmla="*/ 69757 h 51"/>
                <a:gd name="T66" fmla="*/ 591172 w 79"/>
                <a:gd name="T67" fmla="*/ 69757 h 51"/>
                <a:gd name="T68" fmla="*/ 566878 w 79"/>
                <a:gd name="T69" fmla="*/ 62006 h 51"/>
                <a:gd name="T70" fmla="*/ 566878 w 79"/>
                <a:gd name="T71" fmla="*/ 62006 h 51"/>
                <a:gd name="T72" fmla="*/ 558779 w 79"/>
                <a:gd name="T73" fmla="*/ 54255 h 51"/>
                <a:gd name="T74" fmla="*/ 558779 w 79"/>
                <a:gd name="T75" fmla="*/ 46504 h 51"/>
                <a:gd name="T76" fmla="*/ 542583 w 79"/>
                <a:gd name="T77" fmla="*/ 23252 h 51"/>
                <a:gd name="T78" fmla="*/ 534485 w 79"/>
                <a:gd name="T79" fmla="*/ 23252 h 51"/>
                <a:gd name="T80" fmla="*/ 534485 w 79"/>
                <a:gd name="T81" fmla="*/ 15501 h 51"/>
                <a:gd name="T82" fmla="*/ 526386 w 79"/>
                <a:gd name="T83" fmla="*/ 15501 h 51"/>
                <a:gd name="T84" fmla="*/ 526386 w 79"/>
                <a:gd name="T85" fmla="*/ 15501 h 51"/>
                <a:gd name="T86" fmla="*/ 526386 w 79"/>
                <a:gd name="T87" fmla="*/ 7751 h 51"/>
                <a:gd name="T88" fmla="*/ 518288 w 79"/>
                <a:gd name="T89" fmla="*/ 0 h 51"/>
                <a:gd name="T90" fmla="*/ 72884 w 79"/>
                <a:gd name="T91" fmla="*/ 85258 h 51"/>
                <a:gd name="T92" fmla="*/ 64786 w 79"/>
                <a:gd name="T93" fmla="*/ 54255 h 51"/>
                <a:gd name="T94" fmla="*/ 40491 w 79"/>
                <a:gd name="T95" fmla="*/ 77507 h 51"/>
                <a:gd name="T96" fmla="*/ 40491 w 79"/>
                <a:gd name="T97" fmla="*/ 77507 h 51"/>
                <a:gd name="T98" fmla="*/ 32393 w 79"/>
                <a:gd name="T99" fmla="*/ 69757 h 51"/>
                <a:gd name="T100" fmla="*/ 32393 w 79"/>
                <a:gd name="T101" fmla="*/ 69757 h 51"/>
                <a:gd name="T102" fmla="*/ 24295 w 79"/>
                <a:gd name="T103" fmla="*/ 85258 h 51"/>
                <a:gd name="T104" fmla="*/ 8098 w 79"/>
                <a:gd name="T105" fmla="*/ 100759 h 51"/>
                <a:gd name="T106" fmla="*/ 0 w 79"/>
                <a:gd name="T107" fmla="*/ 108510 h 51"/>
                <a:gd name="T108" fmla="*/ 32393 w 79"/>
                <a:gd name="T109" fmla="*/ 279026 h 51"/>
                <a:gd name="T110" fmla="*/ 48590 w 79"/>
                <a:gd name="T111" fmla="*/ 395287 h 51"/>
                <a:gd name="T112" fmla="*/ 153867 w 79"/>
                <a:gd name="T113" fmla="*/ 379786 h 51"/>
                <a:gd name="T114" fmla="*/ 153867 w 79"/>
                <a:gd name="T115" fmla="*/ 379786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815" name="Freeform 30"/>
            <p:cNvSpPr>
              <a:spLocks/>
            </p:cNvSpPr>
            <p:nvPr/>
          </p:nvSpPr>
          <p:spPr bwMode="auto">
            <a:xfrm>
              <a:off x="6664325" y="3127375"/>
              <a:ext cx="830263" cy="455613"/>
            </a:xfrm>
            <a:custGeom>
              <a:avLst/>
              <a:gdLst>
                <a:gd name="T0" fmla="*/ 252335 w 102"/>
                <a:gd name="T1" fmla="*/ 424724 h 59"/>
                <a:gd name="T2" fmla="*/ 211636 w 102"/>
                <a:gd name="T3" fmla="*/ 432446 h 59"/>
                <a:gd name="T4" fmla="*/ 179076 w 102"/>
                <a:gd name="T5" fmla="*/ 432446 h 59"/>
                <a:gd name="T6" fmla="*/ 40699 w 102"/>
                <a:gd name="T7" fmla="*/ 432446 h 59"/>
                <a:gd name="T8" fmla="*/ 73259 w 102"/>
                <a:gd name="T9" fmla="*/ 401557 h 59"/>
                <a:gd name="T10" fmla="*/ 81398 w 102"/>
                <a:gd name="T11" fmla="*/ 378390 h 59"/>
                <a:gd name="T12" fmla="*/ 154657 w 102"/>
                <a:gd name="T13" fmla="*/ 308890 h 59"/>
                <a:gd name="T14" fmla="*/ 170937 w 102"/>
                <a:gd name="T15" fmla="*/ 339779 h 59"/>
                <a:gd name="T16" fmla="*/ 219775 w 102"/>
                <a:gd name="T17" fmla="*/ 339779 h 59"/>
                <a:gd name="T18" fmla="*/ 236055 w 102"/>
                <a:gd name="T19" fmla="*/ 332057 h 59"/>
                <a:gd name="T20" fmla="*/ 276754 w 102"/>
                <a:gd name="T21" fmla="*/ 324335 h 59"/>
                <a:gd name="T22" fmla="*/ 293034 w 102"/>
                <a:gd name="T23" fmla="*/ 316612 h 59"/>
                <a:gd name="T24" fmla="*/ 341873 w 102"/>
                <a:gd name="T25" fmla="*/ 278001 h 59"/>
                <a:gd name="T26" fmla="*/ 358153 w 102"/>
                <a:gd name="T27" fmla="*/ 216223 h 59"/>
                <a:gd name="T28" fmla="*/ 398852 w 102"/>
                <a:gd name="T29" fmla="*/ 139001 h 59"/>
                <a:gd name="T30" fmla="*/ 423271 w 102"/>
                <a:gd name="T31" fmla="*/ 146723 h 59"/>
                <a:gd name="T32" fmla="*/ 447691 w 102"/>
                <a:gd name="T33" fmla="*/ 92667 h 59"/>
                <a:gd name="T34" fmla="*/ 480250 w 102"/>
                <a:gd name="T35" fmla="*/ 77223 h 59"/>
                <a:gd name="T36" fmla="*/ 496530 w 102"/>
                <a:gd name="T37" fmla="*/ 38611 h 59"/>
                <a:gd name="T38" fmla="*/ 496530 w 102"/>
                <a:gd name="T39" fmla="*/ 7722 h 59"/>
                <a:gd name="T40" fmla="*/ 553509 w 102"/>
                <a:gd name="T41" fmla="*/ 30889 h 59"/>
                <a:gd name="T42" fmla="*/ 569788 w 102"/>
                <a:gd name="T43" fmla="*/ 7722 h 59"/>
                <a:gd name="T44" fmla="*/ 594208 w 102"/>
                <a:gd name="T45" fmla="*/ 15445 h 59"/>
                <a:gd name="T46" fmla="*/ 618627 w 102"/>
                <a:gd name="T47" fmla="*/ 30889 h 59"/>
                <a:gd name="T48" fmla="*/ 651187 w 102"/>
                <a:gd name="T49" fmla="*/ 61778 h 59"/>
                <a:gd name="T50" fmla="*/ 626767 w 102"/>
                <a:gd name="T51" fmla="*/ 108112 h 59"/>
                <a:gd name="T52" fmla="*/ 659327 w 102"/>
                <a:gd name="T53" fmla="*/ 115834 h 59"/>
                <a:gd name="T54" fmla="*/ 683746 w 102"/>
                <a:gd name="T55" fmla="*/ 131278 h 59"/>
                <a:gd name="T56" fmla="*/ 708166 w 102"/>
                <a:gd name="T57" fmla="*/ 139001 h 59"/>
                <a:gd name="T58" fmla="*/ 757005 w 102"/>
                <a:gd name="T59" fmla="*/ 154445 h 59"/>
                <a:gd name="T60" fmla="*/ 757005 w 102"/>
                <a:gd name="T61" fmla="*/ 177612 h 59"/>
                <a:gd name="T62" fmla="*/ 748865 w 102"/>
                <a:gd name="T63" fmla="*/ 200779 h 59"/>
                <a:gd name="T64" fmla="*/ 773284 w 102"/>
                <a:gd name="T65" fmla="*/ 223945 h 59"/>
                <a:gd name="T66" fmla="*/ 757005 w 102"/>
                <a:gd name="T67" fmla="*/ 231668 h 59"/>
                <a:gd name="T68" fmla="*/ 765144 w 102"/>
                <a:gd name="T69" fmla="*/ 239390 h 59"/>
                <a:gd name="T70" fmla="*/ 748865 w 102"/>
                <a:gd name="T71" fmla="*/ 247112 h 59"/>
                <a:gd name="T72" fmla="*/ 765144 w 102"/>
                <a:gd name="T73" fmla="*/ 254834 h 59"/>
                <a:gd name="T74" fmla="*/ 765144 w 102"/>
                <a:gd name="T75" fmla="*/ 278001 h 59"/>
                <a:gd name="T76" fmla="*/ 748865 w 102"/>
                <a:gd name="T77" fmla="*/ 278001 h 59"/>
                <a:gd name="T78" fmla="*/ 781424 w 102"/>
                <a:gd name="T79" fmla="*/ 285723 h 59"/>
                <a:gd name="T80" fmla="*/ 813983 w 102"/>
                <a:gd name="T81" fmla="*/ 278001 h 59"/>
                <a:gd name="T82" fmla="*/ 822123 w 102"/>
                <a:gd name="T83" fmla="*/ 324335 h 59"/>
                <a:gd name="T84" fmla="*/ 822123 w 102"/>
                <a:gd name="T85" fmla="*/ 33205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16" name="Freeform 31"/>
            <p:cNvSpPr>
              <a:spLocks/>
            </p:cNvSpPr>
            <p:nvPr/>
          </p:nvSpPr>
          <p:spPr bwMode="auto">
            <a:xfrm>
              <a:off x="4457700" y="2794000"/>
              <a:ext cx="906463" cy="425450"/>
            </a:xfrm>
            <a:custGeom>
              <a:avLst/>
              <a:gdLst>
                <a:gd name="T0" fmla="*/ 0 w 111"/>
                <a:gd name="T1" fmla="*/ 263005 h 55"/>
                <a:gd name="T2" fmla="*/ 24499 w 111"/>
                <a:gd name="T3" fmla="*/ 0 h 55"/>
                <a:gd name="T4" fmla="*/ 587976 w 111"/>
                <a:gd name="T5" fmla="*/ 23206 h 55"/>
                <a:gd name="T6" fmla="*/ 604309 w 111"/>
                <a:gd name="T7" fmla="*/ 46413 h 55"/>
                <a:gd name="T8" fmla="*/ 620641 w 111"/>
                <a:gd name="T9" fmla="*/ 46413 h 55"/>
                <a:gd name="T10" fmla="*/ 636974 w 111"/>
                <a:gd name="T11" fmla="*/ 38677 h 55"/>
                <a:gd name="T12" fmla="*/ 645140 w 111"/>
                <a:gd name="T13" fmla="*/ 46413 h 55"/>
                <a:gd name="T14" fmla="*/ 653307 w 111"/>
                <a:gd name="T15" fmla="*/ 69619 h 55"/>
                <a:gd name="T16" fmla="*/ 669639 w 111"/>
                <a:gd name="T17" fmla="*/ 69619 h 55"/>
                <a:gd name="T18" fmla="*/ 677806 w 111"/>
                <a:gd name="T19" fmla="*/ 69619 h 55"/>
                <a:gd name="T20" fmla="*/ 694138 w 111"/>
                <a:gd name="T21" fmla="*/ 54148 h 55"/>
                <a:gd name="T22" fmla="*/ 710471 w 111"/>
                <a:gd name="T23" fmla="*/ 54148 h 55"/>
                <a:gd name="T24" fmla="*/ 726804 w 111"/>
                <a:gd name="T25" fmla="*/ 61884 h 55"/>
                <a:gd name="T26" fmla="*/ 767635 w 111"/>
                <a:gd name="T27" fmla="*/ 85090 h 55"/>
                <a:gd name="T28" fmla="*/ 792134 w 111"/>
                <a:gd name="T29" fmla="*/ 100561 h 55"/>
                <a:gd name="T30" fmla="*/ 792134 w 111"/>
                <a:gd name="T31" fmla="*/ 116032 h 55"/>
                <a:gd name="T32" fmla="*/ 808467 w 111"/>
                <a:gd name="T33" fmla="*/ 123767 h 55"/>
                <a:gd name="T34" fmla="*/ 808467 w 111"/>
                <a:gd name="T35" fmla="*/ 131503 h 55"/>
                <a:gd name="T36" fmla="*/ 800301 w 111"/>
                <a:gd name="T37" fmla="*/ 146974 h 55"/>
                <a:gd name="T38" fmla="*/ 808467 w 111"/>
                <a:gd name="T39" fmla="*/ 162445 h 55"/>
                <a:gd name="T40" fmla="*/ 816633 w 111"/>
                <a:gd name="T41" fmla="*/ 185651 h 55"/>
                <a:gd name="T42" fmla="*/ 824800 w 111"/>
                <a:gd name="T43" fmla="*/ 193386 h 55"/>
                <a:gd name="T44" fmla="*/ 824800 w 111"/>
                <a:gd name="T45" fmla="*/ 201122 h 55"/>
                <a:gd name="T46" fmla="*/ 824800 w 111"/>
                <a:gd name="T47" fmla="*/ 216593 h 55"/>
                <a:gd name="T48" fmla="*/ 841132 w 111"/>
                <a:gd name="T49" fmla="*/ 224328 h 55"/>
                <a:gd name="T50" fmla="*/ 849299 w 111"/>
                <a:gd name="T51" fmla="*/ 232064 h 55"/>
                <a:gd name="T52" fmla="*/ 841132 w 111"/>
                <a:gd name="T53" fmla="*/ 247535 h 55"/>
                <a:gd name="T54" fmla="*/ 841132 w 111"/>
                <a:gd name="T55" fmla="*/ 263005 h 55"/>
                <a:gd name="T56" fmla="*/ 857465 w 111"/>
                <a:gd name="T57" fmla="*/ 270741 h 55"/>
                <a:gd name="T58" fmla="*/ 857465 w 111"/>
                <a:gd name="T59" fmla="*/ 286212 h 55"/>
                <a:gd name="T60" fmla="*/ 849299 w 111"/>
                <a:gd name="T61" fmla="*/ 293947 h 55"/>
                <a:gd name="T62" fmla="*/ 857465 w 111"/>
                <a:gd name="T63" fmla="*/ 301683 h 55"/>
                <a:gd name="T64" fmla="*/ 865631 w 111"/>
                <a:gd name="T65" fmla="*/ 317154 h 55"/>
                <a:gd name="T66" fmla="*/ 857465 w 111"/>
                <a:gd name="T67" fmla="*/ 324889 h 55"/>
                <a:gd name="T68" fmla="*/ 865631 w 111"/>
                <a:gd name="T69" fmla="*/ 340360 h 55"/>
                <a:gd name="T70" fmla="*/ 865631 w 111"/>
                <a:gd name="T71" fmla="*/ 348095 h 55"/>
                <a:gd name="T72" fmla="*/ 873798 w 111"/>
                <a:gd name="T73" fmla="*/ 355831 h 55"/>
                <a:gd name="T74" fmla="*/ 881964 w 111"/>
                <a:gd name="T75" fmla="*/ 371302 h 55"/>
                <a:gd name="T76" fmla="*/ 890130 w 111"/>
                <a:gd name="T77" fmla="*/ 386773 h 55"/>
                <a:gd name="T78" fmla="*/ 906463 w 111"/>
                <a:gd name="T79" fmla="*/ 402244 h 55"/>
                <a:gd name="T80" fmla="*/ 906463 w 111"/>
                <a:gd name="T81" fmla="*/ 409979 h 55"/>
                <a:gd name="T82" fmla="*/ 906463 w 111"/>
                <a:gd name="T83" fmla="*/ 417715 h 55"/>
                <a:gd name="T84" fmla="*/ 906463 w 111"/>
                <a:gd name="T85" fmla="*/ 425450 h 55"/>
                <a:gd name="T86" fmla="*/ 204158 w 111"/>
                <a:gd name="T87" fmla="*/ 409979 h 55"/>
                <a:gd name="T88" fmla="*/ 212325 w 111"/>
                <a:gd name="T89" fmla="*/ 278476 h 55"/>
                <a:gd name="T90" fmla="*/ 0 w 111"/>
                <a:gd name="T91" fmla="*/ 263005 h 55"/>
                <a:gd name="T92" fmla="*/ 0 w 111"/>
                <a:gd name="T93" fmla="*/ 263005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817" name="Freeform 32"/>
            <p:cNvSpPr>
              <a:spLocks/>
            </p:cNvSpPr>
            <p:nvPr/>
          </p:nvSpPr>
          <p:spPr bwMode="auto">
            <a:xfrm>
              <a:off x="4522788" y="3590925"/>
              <a:ext cx="944562" cy="465138"/>
            </a:xfrm>
            <a:custGeom>
              <a:avLst/>
              <a:gdLst>
                <a:gd name="T0" fmla="*/ 113999 w 116"/>
                <a:gd name="T1" fmla="*/ 7752 h 60"/>
                <a:gd name="T2" fmla="*/ 0 w 116"/>
                <a:gd name="T3" fmla="*/ 69771 h 60"/>
                <a:gd name="T4" fmla="*/ 325711 w 116"/>
                <a:gd name="T5" fmla="*/ 341101 h 60"/>
                <a:gd name="T6" fmla="*/ 341997 w 116"/>
                <a:gd name="T7" fmla="*/ 348854 h 60"/>
                <a:gd name="T8" fmla="*/ 366425 w 116"/>
                <a:gd name="T9" fmla="*/ 372110 h 60"/>
                <a:gd name="T10" fmla="*/ 390853 w 116"/>
                <a:gd name="T11" fmla="*/ 364358 h 60"/>
                <a:gd name="T12" fmla="*/ 407139 w 116"/>
                <a:gd name="T13" fmla="*/ 372110 h 60"/>
                <a:gd name="T14" fmla="*/ 415282 w 116"/>
                <a:gd name="T15" fmla="*/ 387615 h 60"/>
                <a:gd name="T16" fmla="*/ 447853 w 116"/>
                <a:gd name="T17" fmla="*/ 395367 h 60"/>
                <a:gd name="T18" fmla="*/ 464138 w 116"/>
                <a:gd name="T19" fmla="*/ 403120 h 60"/>
                <a:gd name="T20" fmla="*/ 480424 w 116"/>
                <a:gd name="T21" fmla="*/ 395367 h 60"/>
                <a:gd name="T22" fmla="*/ 496709 w 116"/>
                <a:gd name="T23" fmla="*/ 410872 h 60"/>
                <a:gd name="T24" fmla="*/ 529281 w 116"/>
                <a:gd name="T25" fmla="*/ 410872 h 60"/>
                <a:gd name="T26" fmla="*/ 545566 w 116"/>
                <a:gd name="T27" fmla="*/ 426377 h 60"/>
                <a:gd name="T28" fmla="*/ 553709 w 116"/>
                <a:gd name="T29" fmla="*/ 441881 h 60"/>
                <a:gd name="T30" fmla="*/ 578137 w 116"/>
                <a:gd name="T31" fmla="*/ 434129 h 60"/>
                <a:gd name="T32" fmla="*/ 610708 w 116"/>
                <a:gd name="T33" fmla="*/ 449633 h 60"/>
                <a:gd name="T34" fmla="*/ 626994 w 116"/>
                <a:gd name="T35" fmla="*/ 441881 h 60"/>
                <a:gd name="T36" fmla="*/ 643279 w 116"/>
                <a:gd name="T37" fmla="*/ 441881 h 60"/>
                <a:gd name="T38" fmla="*/ 643279 w 116"/>
                <a:gd name="T39" fmla="*/ 465138 h 60"/>
                <a:gd name="T40" fmla="*/ 651422 w 116"/>
                <a:gd name="T41" fmla="*/ 449633 h 60"/>
                <a:gd name="T42" fmla="*/ 667708 w 116"/>
                <a:gd name="T43" fmla="*/ 434129 h 60"/>
                <a:gd name="T44" fmla="*/ 675850 w 116"/>
                <a:gd name="T45" fmla="*/ 441881 h 60"/>
                <a:gd name="T46" fmla="*/ 692136 w 116"/>
                <a:gd name="T47" fmla="*/ 449633 h 60"/>
                <a:gd name="T48" fmla="*/ 708422 w 116"/>
                <a:gd name="T49" fmla="*/ 441881 h 60"/>
                <a:gd name="T50" fmla="*/ 708422 w 116"/>
                <a:gd name="T51" fmla="*/ 449633 h 60"/>
                <a:gd name="T52" fmla="*/ 732850 w 116"/>
                <a:gd name="T53" fmla="*/ 465138 h 60"/>
                <a:gd name="T54" fmla="*/ 757278 w 116"/>
                <a:gd name="T55" fmla="*/ 449633 h 60"/>
                <a:gd name="T56" fmla="*/ 806135 w 116"/>
                <a:gd name="T57" fmla="*/ 434129 h 60"/>
                <a:gd name="T58" fmla="*/ 822420 w 116"/>
                <a:gd name="T59" fmla="*/ 434129 h 60"/>
                <a:gd name="T60" fmla="*/ 863134 w 116"/>
                <a:gd name="T61" fmla="*/ 434129 h 60"/>
                <a:gd name="T62" fmla="*/ 920134 w 116"/>
                <a:gd name="T63" fmla="*/ 457386 h 60"/>
                <a:gd name="T64" fmla="*/ 936419 w 116"/>
                <a:gd name="T65" fmla="*/ 465138 h 60"/>
                <a:gd name="T66" fmla="*/ 944562 w 116"/>
                <a:gd name="T67" fmla="*/ 240321 h 60"/>
                <a:gd name="T68" fmla="*/ 928276 w 116"/>
                <a:gd name="T69" fmla="*/ 2325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pattFill prst="pct75">
              <a:fgClr>
                <a:srgbClr val="AA1202"/>
              </a:fgClr>
              <a:bgClr>
                <a:schemeClr val="tx1"/>
              </a:bgClr>
            </a:pattFill>
            <a:ln w="12700" cmpd="sng">
              <a:solidFill>
                <a:schemeClr val="tx1"/>
              </a:solidFill>
              <a:prstDash val="solid"/>
              <a:round/>
              <a:headEnd/>
              <a:tailEnd/>
            </a:ln>
          </p:spPr>
          <p:txBody>
            <a:bodyPr>
              <a:prstTxWarp prst="textNoShape">
                <a:avLst/>
              </a:prstTxWarp>
            </a:bodyPr>
            <a:lstStyle/>
            <a:p>
              <a:endParaRPr lang="en-US"/>
            </a:p>
          </p:txBody>
        </p:sp>
        <p:sp>
          <p:nvSpPr>
            <p:cNvPr id="32818" name="Freeform 33" descr="20%"/>
            <p:cNvSpPr>
              <a:spLocks/>
            </p:cNvSpPr>
            <p:nvPr/>
          </p:nvSpPr>
          <p:spPr bwMode="auto">
            <a:xfrm>
              <a:off x="5322888" y="3127375"/>
              <a:ext cx="730250" cy="603250"/>
            </a:xfrm>
            <a:custGeom>
              <a:avLst/>
              <a:gdLst>
                <a:gd name="T0" fmla="*/ 616656 w 90"/>
                <a:gd name="T1" fmla="*/ 533644 h 78"/>
                <a:gd name="T2" fmla="*/ 624769 w 90"/>
                <a:gd name="T3" fmla="*/ 549112 h 78"/>
                <a:gd name="T4" fmla="*/ 624769 w 90"/>
                <a:gd name="T5" fmla="*/ 572314 h 78"/>
                <a:gd name="T6" fmla="*/ 600428 w 90"/>
                <a:gd name="T7" fmla="*/ 595516 h 78"/>
                <a:gd name="T8" fmla="*/ 673453 w 90"/>
                <a:gd name="T9" fmla="*/ 603250 h 78"/>
                <a:gd name="T10" fmla="*/ 673453 w 90"/>
                <a:gd name="T11" fmla="*/ 572314 h 78"/>
                <a:gd name="T12" fmla="*/ 689681 w 90"/>
                <a:gd name="T13" fmla="*/ 533644 h 78"/>
                <a:gd name="T14" fmla="*/ 714022 w 90"/>
                <a:gd name="T15" fmla="*/ 518176 h 78"/>
                <a:gd name="T16" fmla="*/ 722136 w 90"/>
                <a:gd name="T17" fmla="*/ 518176 h 78"/>
                <a:gd name="T18" fmla="*/ 730250 w 90"/>
                <a:gd name="T19" fmla="*/ 471772 h 78"/>
                <a:gd name="T20" fmla="*/ 722136 w 90"/>
                <a:gd name="T21" fmla="*/ 464038 h 78"/>
                <a:gd name="T22" fmla="*/ 714022 w 90"/>
                <a:gd name="T23" fmla="*/ 456304 h 78"/>
                <a:gd name="T24" fmla="*/ 705908 w 90"/>
                <a:gd name="T25" fmla="*/ 464038 h 78"/>
                <a:gd name="T26" fmla="*/ 681567 w 90"/>
                <a:gd name="T27" fmla="*/ 433103 h 78"/>
                <a:gd name="T28" fmla="*/ 689681 w 90"/>
                <a:gd name="T29" fmla="*/ 417635 h 78"/>
                <a:gd name="T30" fmla="*/ 681567 w 90"/>
                <a:gd name="T31" fmla="*/ 402167 h 78"/>
                <a:gd name="T32" fmla="*/ 640997 w 90"/>
                <a:gd name="T33" fmla="*/ 355763 h 78"/>
                <a:gd name="T34" fmla="*/ 600428 w 90"/>
                <a:gd name="T35" fmla="*/ 332561 h 78"/>
                <a:gd name="T36" fmla="*/ 576086 w 90"/>
                <a:gd name="T37" fmla="*/ 293891 h 78"/>
                <a:gd name="T38" fmla="*/ 600428 w 90"/>
                <a:gd name="T39" fmla="*/ 262955 h 78"/>
                <a:gd name="T40" fmla="*/ 600428 w 90"/>
                <a:gd name="T41" fmla="*/ 232019 h 78"/>
                <a:gd name="T42" fmla="*/ 567972 w 90"/>
                <a:gd name="T43" fmla="*/ 208817 h 78"/>
                <a:gd name="T44" fmla="*/ 551745 w 90"/>
                <a:gd name="T45" fmla="*/ 224285 h 78"/>
                <a:gd name="T46" fmla="*/ 527403 w 90"/>
                <a:gd name="T47" fmla="*/ 170147 h 78"/>
                <a:gd name="T48" fmla="*/ 486833 w 90"/>
                <a:gd name="T49" fmla="*/ 139212 h 78"/>
                <a:gd name="T50" fmla="*/ 454378 w 90"/>
                <a:gd name="T51" fmla="*/ 100542 h 78"/>
                <a:gd name="T52" fmla="*/ 446264 w 90"/>
                <a:gd name="T53" fmla="*/ 46404 h 78"/>
                <a:gd name="T54" fmla="*/ 446264 w 90"/>
                <a:gd name="T55" fmla="*/ 30936 h 78"/>
                <a:gd name="T56" fmla="*/ 0 w 90"/>
                <a:gd name="T57" fmla="*/ 15468 h 78"/>
                <a:gd name="T58" fmla="*/ 16228 w 90"/>
                <a:gd name="T59" fmla="*/ 38670 h 78"/>
                <a:gd name="T60" fmla="*/ 40569 w 90"/>
                <a:gd name="T61" fmla="*/ 69606 h 78"/>
                <a:gd name="T62" fmla="*/ 40569 w 90"/>
                <a:gd name="T63" fmla="*/ 85074 h 78"/>
                <a:gd name="T64" fmla="*/ 89253 w 90"/>
                <a:gd name="T65" fmla="*/ 123744 h 78"/>
                <a:gd name="T66" fmla="*/ 73025 w 90"/>
                <a:gd name="T67" fmla="*/ 154679 h 78"/>
                <a:gd name="T68" fmla="*/ 89253 w 90"/>
                <a:gd name="T69" fmla="*/ 170147 h 78"/>
                <a:gd name="T70" fmla="*/ 105481 w 90"/>
                <a:gd name="T71" fmla="*/ 201083 h 78"/>
                <a:gd name="T72" fmla="*/ 121708 w 90"/>
                <a:gd name="T73" fmla="*/ 208817 h 78"/>
                <a:gd name="T74" fmla="*/ 129822 w 90"/>
                <a:gd name="T75" fmla="*/ 556846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pattFill prst="pct20">
              <a:fgClr>
                <a:schemeClr val="tx1"/>
              </a:fgClr>
              <a:bgClr>
                <a:srgbClr val="AA1202"/>
              </a:bgClr>
            </a:pattFill>
            <a:ln w="12700" cmpd="sng">
              <a:solidFill>
                <a:schemeClr val="tx1"/>
              </a:solidFill>
              <a:prstDash val="solid"/>
              <a:round/>
              <a:headEnd/>
              <a:tailEnd/>
            </a:ln>
          </p:spPr>
          <p:txBody>
            <a:bodyPr>
              <a:prstTxWarp prst="textNoShape">
                <a:avLst/>
              </a:prstTxWarp>
            </a:bodyPr>
            <a:lstStyle/>
            <a:p>
              <a:endParaRPr lang="en-US"/>
            </a:p>
          </p:txBody>
        </p:sp>
        <p:sp>
          <p:nvSpPr>
            <p:cNvPr id="32819" name="Freeform 34" descr="20%"/>
            <p:cNvSpPr>
              <a:spLocks/>
            </p:cNvSpPr>
            <p:nvPr/>
          </p:nvSpPr>
          <p:spPr bwMode="auto">
            <a:xfrm>
              <a:off x="6011863" y="3265488"/>
              <a:ext cx="809625" cy="395287"/>
            </a:xfrm>
            <a:custGeom>
              <a:avLst/>
              <a:gdLst>
                <a:gd name="T0" fmla="*/ 163561 w 99"/>
                <a:gd name="T1" fmla="*/ 379786 h 51"/>
                <a:gd name="T2" fmla="*/ 155383 w 99"/>
                <a:gd name="T3" fmla="*/ 364284 h 51"/>
                <a:gd name="T4" fmla="*/ 179917 w 99"/>
                <a:gd name="T5" fmla="*/ 364284 h 51"/>
                <a:gd name="T6" fmla="*/ 654242 w 99"/>
                <a:gd name="T7" fmla="*/ 317780 h 51"/>
                <a:gd name="T8" fmla="*/ 695133 w 99"/>
                <a:gd name="T9" fmla="*/ 294528 h 51"/>
                <a:gd name="T10" fmla="*/ 727845 w 99"/>
                <a:gd name="T11" fmla="*/ 271275 h 51"/>
                <a:gd name="T12" fmla="*/ 727845 w 99"/>
                <a:gd name="T13" fmla="*/ 255774 h 51"/>
                <a:gd name="T14" fmla="*/ 736023 w 99"/>
                <a:gd name="T15" fmla="*/ 240272 h 51"/>
                <a:gd name="T16" fmla="*/ 809625 w 99"/>
                <a:gd name="T17" fmla="*/ 178267 h 51"/>
                <a:gd name="T18" fmla="*/ 801447 w 99"/>
                <a:gd name="T19" fmla="*/ 170516 h 51"/>
                <a:gd name="T20" fmla="*/ 793269 w 99"/>
                <a:gd name="T21" fmla="*/ 162765 h 51"/>
                <a:gd name="T22" fmla="*/ 776913 w 99"/>
                <a:gd name="T23" fmla="*/ 155015 h 51"/>
                <a:gd name="T24" fmla="*/ 768735 w 99"/>
                <a:gd name="T25" fmla="*/ 155015 h 51"/>
                <a:gd name="T26" fmla="*/ 736023 w 99"/>
                <a:gd name="T27" fmla="*/ 108510 h 51"/>
                <a:gd name="T28" fmla="*/ 727845 w 99"/>
                <a:gd name="T29" fmla="*/ 93009 h 51"/>
                <a:gd name="T30" fmla="*/ 727845 w 99"/>
                <a:gd name="T31" fmla="*/ 62006 h 51"/>
                <a:gd name="T32" fmla="*/ 711489 w 99"/>
                <a:gd name="T33" fmla="*/ 54255 h 51"/>
                <a:gd name="T34" fmla="*/ 686955 w 99"/>
                <a:gd name="T35" fmla="*/ 31003 h 51"/>
                <a:gd name="T36" fmla="*/ 670599 w 99"/>
                <a:gd name="T37" fmla="*/ 31003 h 51"/>
                <a:gd name="T38" fmla="*/ 662420 w 99"/>
                <a:gd name="T39" fmla="*/ 46504 h 51"/>
                <a:gd name="T40" fmla="*/ 637886 w 99"/>
                <a:gd name="T41" fmla="*/ 46504 h 51"/>
                <a:gd name="T42" fmla="*/ 613352 w 99"/>
                <a:gd name="T43" fmla="*/ 46504 h 51"/>
                <a:gd name="T44" fmla="*/ 580640 w 99"/>
                <a:gd name="T45" fmla="*/ 38754 h 51"/>
                <a:gd name="T46" fmla="*/ 539750 w 99"/>
                <a:gd name="T47" fmla="*/ 31003 h 51"/>
                <a:gd name="T48" fmla="*/ 515216 w 99"/>
                <a:gd name="T49" fmla="*/ 0 h 51"/>
                <a:gd name="T50" fmla="*/ 498860 w 99"/>
                <a:gd name="T51" fmla="*/ 7751 h 51"/>
                <a:gd name="T52" fmla="*/ 474326 w 99"/>
                <a:gd name="T53" fmla="*/ 0 h 51"/>
                <a:gd name="T54" fmla="*/ 474326 w 99"/>
                <a:gd name="T55" fmla="*/ 15501 h 51"/>
                <a:gd name="T56" fmla="*/ 474326 w 99"/>
                <a:gd name="T57" fmla="*/ 46504 h 51"/>
                <a:gd name="T58" fmla="*/ 449792 w 99"/>
                <a:gd name="T59" fmla="*/ 62006 h 51"/>
                <a:gd name="T60" fmla="*/ 417080 w 99"/>
                <a:gd name="T61" fmla="*/ 62006 h 51"/>
                <a:gd name="T62" fmla="*/ 376189 w 99"/>
                <a:gd name="T63" fmla="*/ 139513 h 51"/>
                <a:gd name="T64" fmla="*/ 343477 w 99"/>
                <a:gd name="T65" fmla="*/ 162765 h 51"/>
                <a:gd name="T66" fmla="*/ 318943 w 99"/>
                <a:gd name="T67" fmla="*/ 147264 h 51"/>
                <a:gd name="T68" fmla="*/ 302587 w 99"/>
                <a:gd name="T69" fmla="*/ 186017 h 51"/>
                <a:gd name="T70" fmla="*/ 286231 w 99"/>
                <a:gd name="T71" fmla="*/ 186017 h 51"/>
                <a:gd name="T72" fmla="*/ 261697 w 99"/>
                <a:gd name="T73" fmla="*/ 178267 h 51"/>
                <a:gd name="T74" fmla="*/ 245341 w 99"/>
                <a:gd name="T75" fmla="*/ 201519 h 51"/>
                <a:gd name="T76" fmla="*/ 212629 w 99"/>
                <a:gd name="T77" fmla="*/ 186017 h 51"/>
                <a:gd name="T78" fmla="*/ 163561 w 99"/>
                <a:gd name="T79" fmla="*/ 193768 h 51"/>
                <a:gd name="T80" fmla="*/ 163561 w 99"/>
                <a:gd name="T81" fmla="*/ 209270 h 51"/>
                <a:gd name="T82" fmla="*/ 147205 w 99"/>
                <a:gd name="T83" fmla="*/ 209270 h 51"/>
                <a:gd name="T84" fmla="*/ 147205 w 99"/>
                <a:gd name="T85" fmla="*/ 209270 h 51"/>
                <a:gd name="T86" fmla="*/ 139027 w 99"/>
                <a:gd name="T87" fmla="*/ 232522 h 51"/>
                <a:gd name="T88" fmla="*/ 139027 w 99"/>
                <a:gd name="T89" fmla="*/ 232522 h 51"/>
                <a:gd name="T90" fmla="*/ 147205 w 99"/>
                <a:gd name="T91" fmla="*/ 255774 h 51"/>
                <a:gd name="T92" fmla="*/ 98136 w 99"/>
                <a:gd name="T93" fmla="*/ 263525 h 51"/>
                <a:gd name="T94" fmla="*/ 106314 w 99"/>
                <a:gd name="T95" fmla="*/ 310029 h 51"/>
                <a:gd name="T96" fmla="*/ 81780 w 99"/>
                <a:gd name="T97" fmla="*/ 302278 h 51"/>
                <a:gd name="T98" fmla="*/ 49068 w 99"/>
                <a:gd name="T99" fmla="*/ 294528 h 51"/>
                <a:gd name="T100" fmla="*/ 32712 w 99"/>
                <a:gd name="T101" fmla="*/ 325530 h 51"/>
                <a:gd name="T102" fmla="*/ 32712 w 99"/>
                <a:gd name="T103" fmla="*/ 325530 h 51"/>
                <a:gd name="T104" fmla="*/ 40890 w 99"/>
                <a:gd name="T105" fmla="*/ 341032 h 51"/>
                <a:gd name="T106" fmla="*/ 24534 w 99"/>
                <a:gd name="T107" fmla="*/ 379786 h 51"/>
                <a:gd name="T108" fmla="*/ 8178 w 99"/>
                <a:gd name="T109" fmla="*/ 379786 h 51"/>
                <a:gd name="T110" fmla="*/ 0 w 99"/>
                <a:gd name="T111" fmla="*/ 39528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pattFill prst="pct20">
              <a:fgClr>
                <a:schemeClr val="tx1"/>
              </a:fgClr>
              <a:bgClr>
                <a:srgbClr val="AA1202"/>
              </a:bgClr>
            </a:pattFill>
            <a:ln w="12700" cmpd="sng">
              <a:solidFill>
                <a:schemeClr val="tx1"/>
              </a:solidFill>
              <a:prstDash val="solid"/>
              <a:round/>
              <a:headEnd/>
              <a:tailEnd/>
            </a:ln>
          </p:spPr>
          <p:txBody>
            <a:bodyPr>
              <a:prstTxWarp prst="textNoShape">
                <a:avLst/>
              </a:prstTxWarp>
            </a:bodyPr>
            <a:lstStyle/>
            <a:p>
              <a:endParaRPr lang="en-US"/>
            </a:p>
          </p:txBody>
        </p:sp>
        <p:sp>
          <p:nvSpPr>
            <p:cNvPr id="32820" name="Freeform 35" descr="20%"/>
            <p:cNvSpPr>
              <a:spLocks/>
            </p:cNvSpPr>
            <p:nvPr/>
          </p:nvSpPr>
          <p:spPr bwMode="auto">
            <a:xfrm>
              <a:off x="5940425" y="3560763"/>
              <a:ext cx="901700" cy="301625"/>
            </a:xfrm>
            <a:custGeom>
              <a:avLst/>
              <a:gdLst>
                <a:gd name="T0" fmla="*/ 901700 w 111"/>
                <a:gd name="T1" fmla="*/ 0 h 39"/>
                <a:gd name="T2" fmla="*/ 722985 w 111"/>
                <a:gd name="T3" fmla="*/ 23202 h 39"/>
                <a:gd name="T4" fmla="*/ 706738 w 111"/>
                <a:gd name="T5" fmla="*/ 30936 h 39"/>
                <a:gd name="T6" fmla="*/ 251826 w 111"/>
                <a:gd name="T7" fmla="*/ 69606 h 39"/>
                <a:gd name="T8" fmla="*/ 251826 w 111"/>
                <a:gd name="T9" fmla="*/ 61872 h 39"/>
                <a:gd name="T10" fmla="*/ 227456 w 111"/>
                <a:gd name="T11" fmla="*/ 69606 h 39"/>
                <a:gd name="T12" fmla="*/ 235579 w 111"/>
                <a:gd name="T13" fmla="*/ 77340 h 39"/>
                <a:gd name="T14" fmla="*/ 235579 w 111"/>
                <a:gd name="T15" fmla="*/ 85074 h 39"/>
                <a:gd name="T16" fmla="*/ 73111 w 111"/>
                <a:gd name="T17" fmla="*/ 100542 h 39"/>
                <a:gd name="T18" fmla="*/ 64987 w 111"/>
                <a:gd name="T19" fmla="*/ 116010 h 39"/>
                <a:gd name="T20" fmla="*/ 56864 w 111"/>
                <a:gd name="T21" fmla="*/ 139212 h 39"/>
                <a:gd name="T22" fmla="*/ 64987 w 111"/>
                <a:gd name="T23" fmla="*/ 146946 h 39"/>
                <a:gd name="T24" fmla="*/ 56864 w 111"/>
                <a:gd name="T25" fmla="*/ 170147 h 39"/>
                <a:gd name="T26" fmla="*/ 56864 w 111"/>
                <a:gd name="T27" fmla="*/ 170147 h 39"/>
                <a:gd name="T28" fmla="*/ 56864 w 111"/>
                <a:gd name="T29" fmla="*/ 177881 h 39"/>
                <a:gd name="T30" fmla="*/ 48741 w 111"/>
                <a:gd name="T31" fmla="*/ 193349 h 39"/>
                <a:gd name="T32" fmla="*/ 40617 w 111"/>
                <a:gd name="T33" fmla="*/ 201083 h 39"/>
                <a:gd name="T34" fmla="*/ 32494 w 111"/>
                <a:gd name="T35" fmla="*/ 232019 h 39"/>
                <a:gd name="T36" fmla="*/ 16247 w 111"/>
                <a:gd name="T37" fmla="*/ 247487 h 39"/>
                <a:gd name="T38" fmla="*/ 16247 w 111"/>
                <a:gd name="T39" fmla="*/ 270689 h 39"/>
                <a:gd name="T40" fmla="*/ 16247 w 111"/>
                <a:gd name="T41" fmla="*/ 293891 h 39"/>
                <a:gd name="T42" fmla="*/ 16247 w 111"/>
                <a:gd name="T43" fmla="*/ 293891 h 39"/>
                <a:gd name="T44" fmla="*/ 0 w 111"/>
                <a:gd name="T45" fmla="*/ 301625 h 39"/>
                <a:gd name="T46" fmla="*/ 235579 w 111"/>
                <a:gd name="T47" fmla="*/ 286157 h 39"/>
                <a:gd name="T48" fmla="*/ 528023 w 111"/>
                <a:gd name="T49" fmla="*/ 262955 h 39"/>
                <a:gd name="T50" fmla="*/ 633627 w 111"/>
                <a:gd name="T51" fmla="*/ 247487 h 39"/>
                <a:gd name="T52" fmla="*/ 641751 w 111"/>
                <a:gd name="T53" fmla="*/ 216551 h 39"/>
                <a:gd name="T54" fmla="*/ 649874 w 111"/>
                <a:gd name="T55" fmla="*/ 216551 h 39"/>
                <a:gd name="T56" fmla="*/ 649874 w 111"/>
                <a:gd name="T57" fmla="*/ 216551 h 39"/>
                <a:gd name="T58" fmla="*/ 657997 w 111"/>
                <a:gd name="T59" fmla="*/ 208817 h 39"/>
                <a:gd name="T60" fmla="*/ 666121 w 111"/>
                <a:gd name="T61" fmla="*/ 201083 h 39"/>
                <a:gd name="T62" fmla="*/ 657997 w 111"/>
                <a:gd name="T63" fmla="*/ 193349 h 39"/>
                <a:gd name="T64" fmla="*/ 666121 w 111"/>
                <a:gd name="T65" fmla="*/ 185615 h 39"/>
                <a:gd name="T66" fmla="*/ 674244 w 111"/>
                <a:gd name="T67" fmla="*/ 177881 h 39"/>
                <a:gd name="T68" fmla="*/ 698614 w 111"/>
                <a:gd name="T69" fmla="*/ 170147 h 39"/>
                <a:gd name="T70" fmla="*/ 722985 w 111"/>
                <a:gd name="T71" fmla="*/ 162413 h 39"/>
                <a:gd name="T72" fmla="*/ 747355 w 111"/>
                <a:gd name="T73" fmla="*/ 139212 h 39"/>
                <a:gd name="T74" fmla="*/ 755478 w 111"/>
                <a:gd name="T75" fmla="*/ 139212 h 39"/>
                <a:gd name="T76" fmla="*/ 771725 w 111"/>
                <a:gd name="T77" fmla="*/ 123744 h 39"/>
                <a:gd name="T78" fmla="*/ 779849 w 111"/>
                <a:gd name="T79" fmla="*/ 108276 h 39"/>
                <a:gd name="T80" fmla="*/ 779849 w 111"/>
                <a:gd name="T81" fmla="*/ 108276 h 39"/>
                <a:gd name="T82" fmla="*/ 787972 w 111"/>
                <a:gd name="T83" fmla="*/ 108276 h 39"/>
                <a:gd name="T84" fmla="*/ 796096 w 111"/>
                <a:gd name="T85" fmla="*/ 108276 h 39"/>
                <a:gd name="T86" fmla="*/ 796096 w 111"/>
                <a:gd name="T87" fmla="*/ 100542 h 39"/>
                <a:gd name="T88" fmla="*/ 804219 w 111"/>
                <a:gd name="T89" fmla="*/ 92808 h 39"/>
                <a:gd name="T90" fmla="*/ 804219 w 111"/>
                <a:gd name="T91" fmla="*/ 92808 h 39"/>
                <a:gd name="T92" fmla="*/ 812342 w 111"/>
                <a:gd name="T93" fmla="*/ 100542 h 39"/>
                <a:gd name="T94" fmla="*/ 820466 w 111"/>
                <a:gd name="T95" fmla="*/ 92808 h 39"/>
                <a:gd name="T96" fmla="*/ 820466 w 111"/>
                <a:gd name="T97" fmla="*/ 92808 h 39"/>
                <a:gd name="T98" fmla="*/ 836713 w 111"/>
                <a:gd name="T99" fmla="*/ 77340 h 39"/>
                <a:gd name="T100" fmla="*/ 844836 w 111"/>
                <a:gd name="T101" fmla="*/ 77340 h 39"/>
                <a:gd name="T102" fmla="*/ 861083 w 111"/>
                <a:gd name="T103" fmla="*/ 77340 h 39"/>
                <a:gd name="T104" fmla="*/ 885453 w 111"/>
                <a:gd name="T105" fmla="*/ 46404 h 39"/>
                <a:gd name="T106" fmla="*/ 893577 w 111"/>
                <a:gd name="T107" fmla="*/ 38670 h 39"/>
                <a:gd name="T108" fmla="*/ 901700 w 111"/>
                <a:gd name="T109" fmla="*/ 30936 h 39"/>
                <a:gd name="T110" fmla="*/ 901700 w 111"/>
                <a:gd name="T111" fmla="*/ 23202 h 39"/>
                <a:gd name="T112" fmla="*/ 901700 w 111"/>
                <a:gd name="T113" fmla="*/ 7734 h 39"/>
                <a:gd name="T114" fmla="*/ 901700 w 111"/>
                <a:gd name="T115" fmla="*/ 0 h 39"/>
                <a:gd name="T116" fmla="*/ 901700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pattFill prst="pct20">
              <a:fgClr>
                <a:schemeClr val="tx1"/>
              </a:fgClr>
              <a:bgClr>
                <a:srgbClr val="AA1202"/>
              </a:bgClr>
            </a:pattFill>
            <a:ln w="12700" cmpd="sng">
              <a:solidFill>
                <a:schemeClr val="tx1"/>
              </a:solidFill>
              <a:prstDash val="solid"/>
              <a:round/>
              <a:headEnd/>
              <a:tailEnd/>
            </a:ln>
          </p:spPr>
          <p:txBody>
            <a:bodyPr>
              <a:prstTxWarp prst="textNoShape">
                <a:avLst/>
              </a:prstTxWarp>
            </a:bodyPr>
            <a:lstStyle/>
            <a:p>
              <a:endParaRPr lang="en-US"/>
            </a:p>
          </p:txBody>
        </p:sp>
        <p:sp>
          <p:nvSpPr>
            <p:cNvPr id="32821" name="Freeform 36" descr="20%"/>
            <p:cNvSpPr>
              <a:spLocks/>
            </p:cNvSpPr>
            <p:nvPr/>
          </p:nvSpPr>
          <p:spPr bwMode="auto">
            <a:xfrm>
              <a:off x="6175375" y="3824288"/>
              <a:ext cx="423863" cy="641350"/>
            </a:xfrm>
            <a:custGeom>
              <a:avLst/>
              <a:gdLst>
                <a:gd name="T0" fmla="*/ 0 w 52"/>
                <a:gd name="T1" fmla="*/ 23181 h 83"/>
                <a:gd name="T2" fmla="*/ 8151 w 52"/>
                <a:gd name="T3" fmla="*/ 38636 h 83"/>
                <a:gd name="T4" fmla="*/ 0 w 52"/>
                <a:gd name="T5" fmla="*/ 424991 h 83"/>
                <a:gd name="T6" fmla="*/ 0 w 52"/>
                <a:gd name="T7" fmla="*/ 440445 h 83"/>
                <a:gd name="T8" fmla="*/ 24454 w 52"/>
                <a:gd name="T9" fmla="*/ 633623 h 83"/>
                <a:gd name="T10" fmla="*/ 32605 w 52"/>
                <a:gd name="T11" fmla="*/ 633623 h 83"/>
                <a:gd name="T12" fmla="*/ 40756 w 52"/>
                <a:gd name="T13" fmla="*/ 625896 h 83"/>
                <a:gd name="T14" fmla="*/ 57058 w 52"/>
                <a:gd name="T15" fmla="*/ 633623 h 83"/>
                <a:gd name="T16" fmla="*/ 65210 w 52"/>
                <a:gd name="T17" fmla="*/ 625896 h 83"/>
                <a:gd name="T18" fmla="*/ 65210 w 52"/>
                <a:gd name="T19" fmla="*/ 594987 h 83"/>
                <a:gd name="T20" fmla="*/ 73361 w 52"/>
                <a:gd name="T21" fmla="*/ 579533 h 83"/>
                <a:gd name="T22" fmla="*/ 81512 w 52"/>
                <a:gd name="T23" fmla="*/ 594987 h 83"/>
                <a:gd name="T24" fmla="*/ 81512 w 52"/>
                <a:gd name="T25" fmla="*/ 602714 h 83"/>
                <a:gd name="T26" fmla="*/ 89663 w 52"/>
                <a:gd name="T27" fmla="*/ 618169 h 83"/>
                <a:gd name="T28" fmla="*/ 105966 w 52"/>
                <a:gd name="T29" fmla="*/ 641350 h 83"/>
                <a:gd name="T30" fmla="*/ 114117 w 52"/>
                <a:gd name="T31" fmla="*/ 641350 h 83"/>
                <a:gd name="T32" fmla="*/ 122268 w 52"/>
                <a:gd name="T33" fmla="*/ 641350 h 83"/>
                <a:gd name="T34" fmla="*/ 138571 w 52"/>
                <a:gd name="T35" fmla="*/ 625896 h 83"/>
                <a:gd name="T36" fmla="*/ 138571 w 52"/>
                <a:gd name="T37" fmla="*/ 625896 h 83"/>
                <a:gd name="T38" fmla="*/ 146722 w 52"/>
                <a:gd name="T39" fmla="*/ 618169 h 83"/>
                <a:gd name="T40" fmla="*/ 146722 w 52"/>
                <a:gd name="T41" fmla="*/ 618169 h 83"/>
                <a:gd name="T42" fmla="*/ 146722 w 52"/>
                <a:gd name="T43" fmla="*/ 610442 h 83"/>
                <a:gd name="T44" fmla="*/ 138571 w 52"/>
                <a:gd name="T45" fmla="*/ 610442 h 83"/>
                <a:gd name="T46" fmla="*/ 138571 w 52"/>
                <a:gd name="T47" fmla="*/ 602714 h 83"/>
                <a:gd name="T48" fmla="*/ 146722 w 52"/>
                <a:gd name="T49" fmla="*/ 594987 h 83"/>
                <a:gd name="T50" fmla="*/ 146722 w 52"/>
                <a:gd name="T51" fmla="*/ 587260 h 83"/>
                <a:gd name="T52" fmla="*/ 130419 w 52"/>
                <a:gd name="T53" fmla="*/ 579533 h 83"/>
                <a:gd name="T54" fmla="*/ 130419 w 52"/>
                <a:gd name="T55" fmla="*/ 579533 h 83"/>
                <a:gd name="T56" fmla="*/ 122268 w 52"/>
                <a:gd name="T57" fmla="*/ 579533 h 83"/>
                <a:gd name="T58" fmla="*/ 114117 w 52"/>
                <a:gd name="T59" fmla="*/ 564079 h 83"/>
                <a:gd name="T60" fmla="*/ 114117 w 52"/>
                <a:gd name="T61" fmla="*/ 556352 h 83"/>
                <a:gd name="T62" fmla="*/ 114117 w 52"/>
                <a:gd name="T63" fmla="*/ 548625 h 83"/>
                <a:gd name="T64" fmla="*/ 114117 w 52"/>
                <a:gd name="T65" fmla="*/ 548625 h 83"/>
                <a:gd name="T66" fmla="*/ 114117 w 52"/>
                <a:gd name="T67" fmla="*/ 540898 h 83"/>
                <a:gd name="T68" fmla="*/ 423863 w 52"/>
                <a:gd name="T69" fmla="*/ 509989 h 83"/>
                <a:gd name="T70" fmla="*/ 423863 w 52"/>
                <a:gd name="T71" fmla="*/ 502262 h 83"/>
                <a:gd name="T72" fmla="*/ 407561 w 52"/>
                <a:gd name="T73" fmla="*/ 486808 h 83"/>
                <a:gd name="T74" fmla="*/ 407561 w 52"/>
                <a:gd name="T75" fmla="*/ 448172 h 83"/>
                <a:gd name="T76" fmla="*/ 391258 w 52"/>
                <a:gd name="T77" fmla="*/ 424991 h 83"/>
                <a:gd name="T78" fmla="*/ 391258 w 52"/>
                <a:gd name="T79" fmla="*/ 401810 h 83"/>
                <a:gd name="T80" fmla="*/ 399409 w 52"/>
                <a:gd name="T81" fmla="*/ 386355 h 83"/>
                <a:gd name="T82" fmla="*/ 399409 w 52"/>
                <a:gd name="T83" fmla="*/ 363174 h 83"/>
                <a:gd name="T84" fmla="*/ 407561 w 52"/>
                <a:gd name="T85" fmla="*/ 347720 h 83"/>
                <a:gd name="T86" fmla="*/ 415712 w 52"/>
                <a:gd name="T87" fmla="*/ 347720 h 83"/>
                <a:gd name="T88" fmla="*/ 399409 w 52"/>
                <a:gd name="T89" fmla="*/ 339993 h 83"/>
                <a:gd name="T90" fmla="*/ 407561 w 52"/>
                <a:gd name="T91" fmla="*/ 324539 h 83"/>
                <a:gd name="T92" fmla="*/ 399409 w 52"/>
                <a:gd name="T93" fmla="*/ 316811 h 83"/>
                <a:gd name="T94" fmla="*/ 391258 w 52"/>
                <a:gd name="T95" fmla="*/ 309084 h 83"/>
                <a:gd name="T96" fmla="*/ 383107 w 52"/>
                <a:gd name="T97" fmla="*/ 301357 h 83"/>
                <a:gd name="T98" fmla="*/ 374956 w 52"/>
                <a:gd name="T99" fmla="*/ 285903 h 83"/>
                <a:gd name="T100" fmla="*/ 366805 w 52"/>
                <a:gd name="T101" fmla="*/ 278176 h 83"/>
                <a:gd name="T102" fmla="*/ 293444 w 52"/>
                <a:gd name="T103" fmla="*/ 0 h 83"/>
                <a:gd name="T104" fmla="*/ 0 w 52"/>
                <a:gd name="T105" fmla="*/ 23181 h 83"/>
                <a:gd name="T106" fmla="*/ 0 w 52"/>
                <a:gd name="T107" fmla="*/ 23181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pattFill prst="pct20">
              <a:fgClr>
                <a:schemeClr val="tx1"/>
              </a:fgClr>
              <a:bgClr>
                <a:srgbClr val="AA1202"/>
              </a:bgClr>
            </a:pattFill>
            <a:ln w="12700" cmpd="sng">
              <a:solidFill>
                <a:schemeClr val="tx1"/>
              </a:solidFill>
              <a:prstDash val="solid"/>
              <a:round/>
              <a:headEnd/>
              <a:tailEnd/>
            </a:ln>
          </p:spPr>
          <p:txBody>
            <a:bodyPr>
              <a:prstTxWarp prst="textNoShape">
                <a:avLst/>
              </a:prstTxWarp>
            </a:bodyPr>
            <a:lstStyle/>
            <a:p>
              <a:endParaRPr lang="en-US"/>
            </a:p>
          </p:txBody>
        </p:sp>
        <p:sp>
          <p:nvSpPr>
            <p:cNvPr id="32822" name="Freeform 37"/>
            <p:cNvSpPr>
              <a:spLocks/>
            </p:cNvSpPr>
            <p:nvPr/>
          </p:nvSpPr>
          <p:spPr bwMode="auto">
            <a:xfrm>
              <a:off x="6575425" y="3459163"/>
              <a:ext cx="968375" cy="395287"/>
            </a:xfrm>
            <a:custGeom>
              <a:avLst/>
              <a:gdLst>
                <a:gd name="T0" fmla="*/ 16275 w 119"/>
                <a:gd name="T1" fmla="*/ 317780 h 51"/>
                <a:gd name="T2" fmla="*/ 32550 w 119"/>
                <a:gd name="T3" fmla="*/ 302278 h 51"/>
                <a:gd name="T4" fmla="*/ 40688 w 119"/>
                <a:gd name="T5" fmla="*/ 279026 h 51"/>
                <a:gd name="T6" fmla="*/ 113926 w 119"/>
                <a:gd name="T7" fmla="*/ 240272 h 51"/>
                <a:gd name="T8" fmla="*/ 146477 w 119"/>
                <a:gd name="T9" fmla="*/ 209270 h 51"/>
                <a:gd name="T10" fmla="*/ 162752 w 119"/>
                <a:gd name="T11" fmla="*/ 209270 h 51"/>
                <a:gd name="T12" fmla="*/ 170890 w 119"/>
                <a:gd name="T13" fmla="*/ 193768 h 51"/>
                <a:gd name="T14" fmla="*/ 187165 w 119"/>
                <a:gd name="T15" fmla="*/ 193768 h 51"/>
                <a:gd name="T16" fmla="*/ 227853 w 119"/>
                <a:gd name="T17" fmla="*/ 178267 h 51"/>
                <a:gd name="T18" fmla="*/ 268541 w 119"/>
                <a:gd name="T19" fmla="*/ 131762 h 51"/>
                <a:gd name="T20" fmla="*/ 268541 w 119"/>
                <a:gd name="T21" fmla="*/ 100759 h 51"/>
                <a:gd name="T22" fmla="*/ 301091 w 119"/>
                <a:gd name="T23" fmla="*/ 100759 h 51"/>
                <a:gd name="T24" fmla="*/ 341779 w 119"/>
                <a:gd name="T25" fmla="*/ 93009 h 51"/>
                <a:gd name="T26" fmla="*/ 919549 w 119"/>
                <a:gd name="T27" fmla="*/ 7751 h 51"/>
                <a:gd name="T28" fmla="*/ 927687 w 119"/>
                <a:gd name="T29" fmla="*/ 15501 h 51"/>
                <a:gd name="T30" fmla="*/ 943962 w 119"/>
                <a:gd name="T31" fmla="*/ 38754 h 51"/>
                <a:gd name="T32" fmla="*/ 943962 w 119"/>
                <a:gd name="T33" fmla="*/ 46504 h 51"/>
                <a:gd name="T34" fmla="*/ 927687 w 119"/>
                <a:gd name="T35" fmla="*/ 38754 h 51"/>
                <a:gd name="T36" fmla="*/ 919549 w 119"/>
                <a:gd name="T37" fmla="*/ 46504 h 51"/>
                <a:gd name="T38" fmla="*/ 886999 w 119"/>
                <a:gd name="T39" fmla="*/ 62006 h 51"/>
                <a:gd name="T40" fmla="*/ 854449 w 119"/>
                <a:gd name="T41" fmla="*/ 85258 h 51"/>
                <a:gd name="T42" fmla="*/ 862586 w 119"/>
                <a:gd name="T43" fmla="*/ 93009 h 51"/>
                <a:gd name="T44" fmla="*/ 911412 w 119"/>
                <a:gd name="T45" fmla="*/ 69757 h 51"/>
                <a:gd name="T46" fmla="*/ 927687 w 119"/>
                <a:gd name="T47" fmla="*/ 85258 h 51"/>
                <a:gd name="T48" fmla="*/ 935825 w 119"/>
                <a:gd name="T49" fmla="*/ 85258 h 51"/>
                <a:gd name="T50" fmla="*/ 960237 w 119"/>
                <a:gd name="T51" fmla="*/ 69757 h 51"/>
                <a:gd name="T52" fmla="*/ 968375 w 119"/>
                <a:gd name="T53" fmla="*/ 108510 h 51"/>
                <a:gd name="T54" fmla="*/ 952100 w 119"/>
                <a:gd name="T55" fmla="*/ 131762 h 51"/>
                <a:gd name="T56" fmla="*/ 927687 w 119"/>
                <a:gd name="T57" fmla="*/ 147264 h 51"/>
                <a:gd name="T58" fmla="*/ 895137 w 119"/>
                <a:gd name="T59" fmla="*/ 155015 h 51"/>
                <a:gd name="T60" fmla="*/ 886999 w 119"/>
                <a:gd name="T61" fmla="*/ 147264 h 51"/>
                <a:gd name="T62" fmla="*/ 878861 w 119"/>
                <a:gd name="T63" fmla="*/ 139513 h 51"/>
                <a:gd name="T64" fmla="*/ 878861 w 119"/>
                <a:gd name="T65" fmla="*/ 162765 h 51"/>
                <a:gd name="T66" fmla="*/ 886999 w 119"/>
                <a:gd name="T67" fmla="*/ 170516 h 51"/>
                <a:gd name="T68" fmla="*/ 895137 w 119"/>
                <a:gd name="T69" fmla="*/ 186017 h 51"/>
                <a:gd name="T70" fmla="*/ 854449 w 119"/>
                <a:gd name="T71" fmla="*/ 209270 h 51"/>
                <a:gd name="T72" fmla="*/ 854449 w 119"/>
                <a:gd name="T73" fmla="*/ 224771 h 51"/>
                <a:gd name="T74" fmla="*/ 911412 w 119"/>
                <a:gd name="T75" fmla="*/ 209270 h 51"/>
                <a:gd name="T76" fmla="*/ 927687 w 119"/>
                <a:gd name="T77" fmla="*/ 209270 h 51"/>
                <a:gd name="T78" fmla="*/ 886999 w 119"/>
                <a:gd name="T79" fmla="*/ 248023 h 51"/>
                <a:gd name="T80" fmla="*/ 838173 w 119"/>
                <a:gd name="T81" fmla="*/ 279026 h 51"/>
                <a:gd name="T82" fmla="*/ 830036 w 119"/>
                <a:gd name="T83" fmla="*/ 286777 h 51"/>
                <a:gd name="T84" fmla="*/ 781210 w 119"/>
                <a:gd name="T85" fmla="*/ 341032 h 51"/>
                <a:gd name="T86" fmla="*/ 756797 w 119"/>
                <a:gd name="T87" fmla="*/ 387536 h 51"/>
                <a:gd name="T88" fmla="*/ 561495 w 119"/>
                <a:gd name="T89" fmla="*/ 302278 h 51"/>
                <a:gd name="T90" fmla="*/ 406880 w 119"/>
                <a:gd name="T91" fmla="*/ 279026 h 51"/>
                <a:gd name="T92" fmla="*/ 398743 w 119"/>
                <a:gd name="T93" fmla="*/ 279026 h 51"/>
                <a:gd name="T94" fmla="*/ 244128 w 119"/>
                <a:gd name="T95" fmla="*/ 286777 h 51"/>
                <a:gd name="T96" fmla="*/ 211578 w 119"/>
                <a:gd name="T97" fmla="*/ 310029 h 51"/>
                <a:gd name="T98" fmla="*/ 0 w 119"/>
                <a:gd name="T99" fmla="*/ 348783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823" name="Freeform 38" descr="20%"/>
            <p:cNvSpPr>
              <a:spLocks/>
            </p:cNvSpPr>
            <p:nvPr/>
          </p:nvSpPr>
          <p:spPr bwMode="auto">
            <a:xfrm>
              <a:off x="5449888" y="3660775"/>
              <a:ext cx="547687" cy="479425"/>
            </a:xfrm>
            <a:custGeom>
              <a:avLst/>
              <a:gdLst>
                <a:gd name="T0" fmla="*/ 0 w 67"/>
                <a:gd name="T1" fmla="*/ 23198 h 62"/>
                <a:gd name="T2" fmla="*/ 490466 w 67"/>
                <a:gd name="T3" fmla="*/ 0 h 62"/>
                <a:gd name="T4" fmla="*/ 490466 w 67"/>
                <a:gd name="T5" fmla="*/ 7733 h 62"/>
                <a:gd name="T6" fmla="*/ 498640 w 67"/>
                <a:gd name="T7" fmla="*/ 15465 h 62"/>
                <a:gd name="T8" fmla="*/ 506815 w 67"/>
                <a:gd name="T9" fmla="*/ 23198 h 62"/>
                <a:gd name="T10" fmla="*/ 498640 w 67"/>
                <a:gd name="T11" fmla="*/ 38663 h 62"/>
                <a:gd name="T12" fmla="*/ 490466 w 67"/>
                <a:gd name="T13" fmla="*/ 46396 h 62"/>
                <a:gd name="T14" fmla="*/ 474117 w 67"/>
                <a:gd name="T15" fmla="*/ 61861 h 62"/>
                <a:gd name="T16" fmla="*/ 474117 w 67"/>
                <a:gd name="T17" fmla="*/ 69594 h 62"/>
                <a:gd name="T18" fmla="*/ 547687 w 67"/>
                <a:gd name="T19" fmla="*/ 69594 h 62"/>
                <a:gd name="T20" fmla="*/ 547687 w 67"/>
                <a:gd name="T21" fmla="*/ 69594 h 62"/>
                <a:gd name="T22" fmla="*/ 547687 w 67"/>
                <a:gd name="T23" fmla="*/ 77327 h 62"/>
                <a:gd name="T24" fmla="*/ 539513 w 67"/>
                <a:gd name="T25" fmla="*/ 92792 h 62"/>
                <a:gd name="T26" fmla="*/ 531338 w 67"/>
                <a:gd name="T27" fmla="*/ 100525 h 62"/>
                <a:gd name="T28" fmla="*/ 523164 w 67"/>
                <a:gd name="T29" fmla="*/ 131455 h 62"/>
                <a:gd name="T30" fmla="*/ 506815 w 67"/>
                <a:gd name="T31" fmla="*/ 146921 h 62"/>
                <a:gd name="T32" fmla="*/ 506815 w 67"/>
                <a:gd name="T33" fmla="*/ 170119 h 62"/>
                <a:gd name="T34" fmla="*/ 506815 w 67"/>
                <a:gd name="T35" fmla="*/ 193317 h 62"/>
                <a:gd name="T36" fmla="*/ 506815 w 67"/>
                <a:gd name="T37" fmla="*/ 193317 h 62"/>
                <a:gd name="T38" fmla="*/ 490466 w 67"/>
                <a:gd name="T39" fmla="*/ 201049 h 62"/>
                <a:gd name="T40" fmla="*/ 490466 w 67"/>
                <a:gd name="T41" fmla="*/ 208782 h 62"/>
                <a:gd name="T42" fmla="*/ 465943 w 67"/>
                <a:gd name="T43" fmla="*/ 224247 h 62"/>
                <a:gd name="T44" fmla="*/ 465943 w 67"/>
                <a:gd name="T45" fmla="*/ 247445 h 62"/>
                <a:gd name="T46" fmla="*/ 465943 w 67"/>
                <a:gd name="T47" fmla="*/ 270643 h 62"/>
                <a:gd name="T48" fmla="*/ 457768 w 67"/>
                <a:gd name="T49" fmla="*/ 278376 h 62"/>
                <a:gd name="T50" fmla="*/ 441419 w 67"/>
                <a:gd name="T51" fmla="*/ 293841 h 62"/>
                <a:gd name="T52" fmla="*/ 425070 w 67"/>
                <a:gd name="T53" fmla="*/ 309306 h 62"/>
                <a:gd name="T54" fmla="*/ 416896 w 67"/>
                <a:gd name="T55" fmla="*/ 317039 h 62"/>
                <a:gd name="T56" fmla="*/ 416896 w 67"/>
                <a:gd name="T57" fmla="*/ 332504 h 62"/>
                <a:gd name="T58" fmla="*/ 408722 w 67"/>
                <a:gd name="T59" fmla="*/ 347970 h 62"/>
                <a:gd name="T60" fmla="*/ 408722 w 67"/>
                <a:gd name="T61" fmla="*/ 355702 h 62"/>
                <a:gd name="T62" fmla="*/ 400547 w 67"/>
                <a:gd name="T63" fmla="*/ 378900 h 62"/>
                <a:gd name="T64" fmla="*/ 392373 w 67"/>
                <a:gd name="T65" fmla="*/ 394366 h 62"/>
                <a:gd name="T66" fmla="*/ 400547 w 67"/>
                <a:gd name="T67" fmla="*/ 417564 h 62"/>
                <a:gd name="T68" fmla="*/ 408722 w 67"/>
                <a:gd name="T69" fmla="*/ 425296 h 62"/>
                <a:gd name="T70" fmla="*/ 408722 w 67"/>
                <a:gd name="T71" fmla="*/ 440762 h 62"/>
                <a:gd name="T72" fmla="*/ 408722 w 67"/>
                <a:gd name="T73" fmla="*/ 440762 h 62"/>
                <a:gd name="T74" fmla="*/ 408722 w 67"/>
                <a:gd name="T75" fmla="*/ 448494 h 62"/>
                <a:gd name="T76" fmla="*/ 408722 w 67"/>
                <a:gd name="T77" fmla="*/ 448494 h 62"/>
                <a:gd name="T78" fmla="*/ 400547 w 67"/>
                <a:gd name="T79" fmla="*/ 463960 h 62"/>
                <a:gd name="T80" fmla="*/ 408722 w 67"/>
                <a:gd name="T81" fmla="*/ 471692 h 62"/>
                <a:gd name="T82" fmla="*/ 65395 w 67"/>
                <a:gd name="T83" fmla="*/ 479425 h 62"/>
                <a:gd name="T84" fmla="*/ 65395 w 67"/>
                <a:gd name="T85" fmla="*/ 409831 h 62"/>
                <a:gd name="T86" fmla="*/ 49047 w 67"/>
                <a:gd name="T87" fmla="*/ 402098 h 62"/>
                <a:gd name="T88" fmla="*/ 32698 w 67"/>
                <a:gd name="T89" fmla="*/ 409831 h 62"/>
                <a:gd name="T90" fmla="*/ 32698 w 67"/>
                <a:gd name="T91" fmla="*/ 409831 h 62"/>
                <a:gd name="T92" fmla="*/ 16349 w 67"/>
                <a:gd name="T93" fmla="*/ 394366 h 62"/>
                <a:gd name="T94" fmla="*/ 16349 w 67"/>
                <a:gd name="T95" fmla="*/ 170119 h 62"/>
                <a:gd name="T96" fmla="*/ 0 w 67"/>
                <a:gd name="T97" fmla="*/ 23198 h 62"/>
                <a:gd name="T98" fmla="*/ 0 w 67"/>
                <a:gd name="T99" fmla="*/ 23198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pattFill prst="pct20">
              <a:fgClr>
                <a:schemeClr val="tx1"/>
              </a:fgClr>
              <a:bgClr>
                <a:srgbClr val="AA1202"/>
              </a:bgClr>
            </a:pattFill>
            <a:ln w="12700" cmpd="sng">
              <a:solidFill>
                <a:schemeClr val="tx1"/>
              </a:solidFill>
              <a:prstDash val="solid"/>
              <a:round/>
              <a:headEnd/>
              <a:tailEnd/>
            </a:ln>
          </p:spPr>
          <p:txBody>
            <a:bodyPr>
              <a:prstTxWarp prst="textNoShape">
                <a:avLst/>
              </a:prstTxWarp>
            </a:bodyPr>
            <a:lstStyle/>
            <a:p>
              <a:endParaRPr lang="en-US"/>
            </a:p>
          </p:txBody>
        </p:sp>
        <p:grpSp>
          <p:nvGrpSpPr>
            <p:cNvPr id="11" name="Group 283"/>
            <p:cNvGrpSpPr>
              <a:grpSpLocks/>
            </p:cNvGrpSpPr>
            <p:nvPr/>
          </p:nvGrpSpPr>
          <p:grpSpPr bwMode="auto">
            <a:xfrm>
              <a:off x="1155696" y="3886215"/>
              <a:ext cx="2009775" cy="1390654"/>
              <a:chOff x="768" y="2832"/>
              <a:chExt cx="1203" cy="876"/>
            </a:xfrm>
          </p:grpSpPr>
          <p:sp>
            <p:nvSpPr>
              <p:cNvPr id="32847" name="Freeform 40"/>
              <p:cNvSpPr>
                <a:spLocks/>
              </p:cNvSpPr>
              <p:nvPr/>
            </p:nvSpPr>
            <p:spPr bwMode="auto">
              <a:xfrm>
                <a:off x="1056" y="2832"/>
                <a:ext cx="915" cy="780"/>
              </a:xfrm>
              <a:custGeom>
                <a:avLst/>
                <a:gdLst>
                  <a:gd name="T0" fmla="*/ 68 w 188"/>
                  <a:gd name="T1" fmla="*/ 151 h 160"/>
                  <a:gd name="T2" fmla="*/ 127 w 188"/>
                  <a:gd name="T3" fmla="*/ 195 h 160"/>
                  <a:gd name="T4" fmla="*/ 88 w 188"/>
                  <a:gd name="T5" fmla="*/ 244 h 160"/>
                  <a:gd name="T6" fmla="*/ 78 w 188"/>
                  <a:gd name="T7" fmla="*/ 210 h 160"/>
                  <a:gd name="T8" fmla="*/ 24 w 188"/>
                  <a:gd name="T9" fmla="*/ 268 h 160"/>
                  <a:gd name="T10" fmla="*/ 54 w 188"/>
                  <a:gd name="T11" fmla="*/ 312 h 160"/>
                  <a:gd name="T12" fmla="*/ 131 w 188"/>
                  <a:gd name="T13" fmla="*/ 297 h 160"/>
                  <a:gd name="T14" fmla="*/ 107 w 188"/>
                  <a:gd name="T15" fmla="*/ 361 h 160"/>
                  <a:gd name="T16" fmla="*/ 88 w 188"/>
                  <a:gd name="T17" fmla="*/ 385 h 160"/>
                  <a:gd name="T18" fmla="*/ 49 w 188"/>
                  <a:gd name="T19" fmla="*/ 400 h 160"/>
                  <a:gd name="T20" fmla="*/ 29 w 188"/>
                  <a:gd name="T21" fmla="*/ 478 h 160"/>
                  <a:gd name="T22" fmla="*/ 54 w 188"/>
                  <a:gd name="T23" fmla="*/ 522 h 160"/>
                  <a:gd name="T24" fmla="*/ 107 w 188"/>
                  <a:gd name="T25" fmla="*/ 546 h 160"/>
                  <a:gd name="T26" fmla="*/ 107 w 188"/>
                  <a:gd name="T27" fmla="*/ 585 h 160"/>
                  <a:gd name="T28" fmla="*/ 170 w 188"/>
                  <a:gd name="T29" fmla="*/ 600 h 160"/>
                  <a:gd name="T30" fmla="*/ 204 w 188"/>
                  <a:gd name="T31" fmla="*/ 609 h 160"/>
                  <a:gd name="T32" fmla="*/ 141 w 188"/>
                  <a:gd name="T33" fmla="*/ 687 h 160"/>
                  <a:gd name="T34" fmla="*/ 92 w 188"/>
                  <a:gd name="T35" fmla="*/ 717 h 160"/>
                  <a:gd name="T36" fmla="*/ 15 w 188"/>
                  <a:gd name="T37" fmla="*/ 756 h 160"/>
                  <a:gd name="T38" fmla="*/ 15 w 188"/>
                  <a:gd name="T39" fmla="*/ 780 h 160"/>
                  <a:gd name="T40" fmla="*/ 141 w 188"/>
                  <a:gd name="T41" fmla="*/ 726 h 160"/>
                  <a:gd name="T42" fmla="*/ 302 w 188"/>
                  <a:gd name="T43" fmla="*/ 585 h 160"/>
                  <a:gd name="T44" fmla="*/ 287 w 188"/>
                  <a:gd name="T45" fmla="*/ 570 h 160"/>
                  <a:gd name="T46" fmla="*/ 375 w 188"/>
                  <a:gd name="T47" fmla="*/ 463 h 160"/>
                  <a:gd name="T48" fmla="*/ 350 w 188"/>
                  <a:gd name="T49" fmla="*/ 492 h 160"/>
                  <a:gd name="T50" fmla="*/ 355 w 188"/>
                  <a:gd name="T51" fmla="*/ 531 h 160"/>
                  <a:gd name="T52" fmla="*/ 350 w 188"/>
                  <a:gd name="T53" fmla="*/ 556 h 160"/>
                  <a:gd name="T54" fmla="*/ 419 w 188"/>
                  <a:gd name="T55" fmla="*/ 517 h 160"/>
                  <a:gd name="T56" fmla="*/ 419 w 188"/>
                  <a:gd name="T57" fmla="*/ 478 h 160"/>
                  <a:gd name="T58" fmla="*/ 521 w 188"/>
                  <a:gd name="T59" fmla="*/ 502 h 160"/>
                  <a:gd name="T60" fmla="*/ 589 w 188"/>
                  <a:gd name="T61" fmla="*/ 492 h 160"/>
                  <a:gd name="T62" fmla="*/ 706 w 188"/>
                  <a:gd name="T63" fmla="*/ 531 h 160"/>
                  <a:gd name="T64" fmla="*/ 745 w 188"/>
                  <a:gd name="T65" fmla="*/ 580 h 160"/>
                  <a:gd name="T66" fmla="*/ 808 w 188"/>
                  <a:gd name="T67" fmla="*/ 624 h 160"/>
                  <a:gd name="T68" fmla="*/ 915 w 188"/>
                  <a:gd name="T69" fmla="*/ 634 h 160"/>
                  <a:gd name="T70" fmla="*/ 900 w 188"/>
                  <a:gd name="T71" fmla="*/ 570 h 160"/>
                  <a:gd name="T72" fmla="*/ 857 w 188"/>
                  <a:gd name="T73" fmla="*/ 561 h 160"/>
                  <a:gd name="T74" fmla="*/ 793 w 188"/>
                  <a:gd name="T75" fmla="*/ 517 h 160"/>
                  <a:gd name="T76" fmla="*/ 715 w 188"/>
                  <a:gd name="T77" fmla="*/ 463 h 160"/>
                  <a:gd name="T78" fmla="*/ 686 w 188"/>
                  <a:gd name="T79" fmla="*/ 502 h 160"/>
                  <a:gd name="T80" fmla="*/ 628 w 188"/>
                  <a:gd name="T81" fmla="*/ 453 h 160"/>
                  <a:gd name="T82" fmla="*/ 569 w 188"/>
                  <a:gd name="T83" fmla="*/ 390 h 160"/>
                  <a:gd name="T84" fmla="*/ 496 w 188"/>
                  <a:gd name="T85" fmla="*/ 102 h 160"/>
                  <a:gd name="T86" fmla="*/ 438 w 188"/>
                  <a:gd name="T87" fmla="*/ 24 h 160"/>
                  <a:gd name="T88" fmla="*/ 336 w 188"/>
                  <a:gd name="T89" fmla="*/ 24 h 160"/>
                  <a:gd name="T90" fmla="*/ 287 w 188"/>
                  <a:gd name="T91" fmla="*/ 24 h 160"/>
                  <a:gd name="T92" fmla="*/ 219 w 188"/>
                  <a:gd name="T93" fmla="*/ 0 h 160"/>
                  <a:gd name="T94" fmla="*/ 170 w 188"/>
                  <a:gd name="T95" fmla="*/ 20 h 160"/>
                  <a:gd name="T96" fmla="*/ 117 w 188"/>
                  <a:gd name="T97" fmla="*/ 63 h 160"/>
                  <a:gd name="T98" fmla="*/ 92 w 188"/>
                  <a:gd name="T99" fmla="*/ 102 h 160"/>
                  <a:gd name="T100" fmla="*/ 49 w 188"/>
                  <a:gd name="T101" fmla="*/ 127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48" name="Freeform 41"/>
              <p:cNvSpPr>
                <a:spLocks/>
              </p:cNvSpPr>
              <p:nvPr/>
            </p:nvSpPr>
            <p:spPr bwMode="auto">
              <a:xfrm>
                <a:off x="1021" y="3608"/>
                <a:ext cx="20" cy="14"/>
              </a:xfrm>
              <a:custGeom>
                <a:avLst/>
                <a:gdLst>
                  <a:gd name="T0" fmla="*/ 10 w 4"/>
                  <a:gd name="T1" fmla="*/ 9 h 3"/>
                  <a:gd name="T2" fmla="*/ 10 w 4"/>
                  <a:gd name="T3" fmla="*/ 5 h 3"/>
                  <a:gd name="T4" fmla="*/ 10 w 4"/>
                  <a:gd name="T5" fmla="*/ 5 h 3"/>
                  <a:gd name="T6" fmla="*/ 10 w 4"/>
                  <a:gd name="T7" fmla="*/ 5 h 3"/>
                  <a:gd name="T8" fmla="*/ 10 w 4"/>
                  <a:gd name="T9" fmla="*/ 5 h 3"/>
                  <a:gd name="T10" fmla="*/ 10 w 4"/>
                  <a:gd name="T11" fmla="*/ 5 h 3"/>
                  <a:gd name="T12" fmla="*/ 10 w 4"/>
                  <a:gd name="T13" fmla="*/ 5 h 3"/>
                  <a:gd name="T14" fmla="*/ 5 w 4"/>
                  <a:gd name="T15" fmla="*/ 0 h 3"/>
                  <a:gd name="T16" fmla="*/ 5 w 4"/>
                  <a:gd name="T17" fmla="*/ 0 h 3"/>
                  <a:gd name="T18" fmla="*/ 0 w 4"/>
                  <a:gd name="T19" fmla="*/ 5 h 3"/>
                  <a:gd name="T20" fmla="*/ 0 w 4"/>
                  <a:gd name="T21" fmla="*/ 5 h 3"/>
                  <a:gd name="T22" fmla="*/ 0 w 4"/>
                  <a:gd name="T23" fmla="*/ 5 h 3"/>
                  <a:gd name="T24" fmla="*/ 0 w 4"/>
                  <a:gd name="T25" fmla="*/ 5 h 3"/>
                  <a:gd name="T26" fmla="*/ 0 w 4"/>
                  <a:gd name="T27" fmla="*/ 5 h 3"/>
                  <a:gd name="T28" fmla="*/ 0 w 4"/>
                  <a:gd name="T29" fmla="*/ 5 h 3"/>
                  <a:gd name="T30" fmla="*/ 0 w 4"/>
                  <a:gd name="T31" fmla="*/ 9 h 3"/>
                  <a:gd name="T32" fmla="*/ 0 w 4"/>
                  <a:gd name="T33" fmla="*/ 9 h 3"/>
                  <a:gd name="T34" fmla="*/ 5 w 4"/>
                  <a:gd name="T35" fmla="*/ 9 h 3"/>
                  <a:gd name="T36" fmla="*/ 5 w 4"/>
                  <a:gd name="T37" fmla="*/ 9 h 3"/>
                  <a:gd name="T38" fmla="*/ 5 w 4"/>
                  <a:gd name="T39" fmla="*/ 14 h 3"/>
                  <a:gd name="T40" fmla="*/ 10 w 4"/>
                  <a:gd name="T41" fmla="*/ 14 h 3"/>
                  <a:gd name="T42" fmla="*/ 10 w 4"/>
                  <a:gd name="T43" fmla="*/ 14 h 3"/>
                  <a:gd name="T44" fmla="*/ 15 w 4"/>
                  <a:gd name="T45" fmla="*/ 14 h 3"/>
                  <a:gd name="T46" fmla="*/ 15 w 4"/>
                  <a:gd name="T47" fmla="*/ 14 h 3"/>
                  <a:gd name="T48" fmla="*/ 20 w 4"/>
                  <a:gd name="T49" fmla="*/ 9 h 3"/>
                  <a:gd name="T50" fmla="*/ 20 w 4"/>
                  <a:gd name="T51" fmla="*/ 9 h 3"/>
                  <a:gd name="T52" fmla="*/ 20 w 4"/>
                  <a:gd name="T53" fmla="*/ 9 h 3"/>
                  <a:gd name="T54" fmla="*/ 20 w 4"/>
                  <a:gd name="T55" fmla="*/ 5 h 3"/>
                  <a:gd name="T56" fmla="*/ 20 w 4"/>
                  <a:gd name="T57" fmla="*/ 5 h 3"/>
                  <a:gd name="T58" fmla="*/ 20 w 4"/>
                  <a:gd name="T59" fmla="*/ 5 h 3"/>
                  <a:gd name="T60" fmla="*/ 20 w 4"/>
                  <a:gd name="T61" fmla="*/ 5 h 3"/>
                  <a:gd name="T62" fmla="*/ 20 w 4"/>
                  <a:gd name="T63" fmla="*/ 5 h 3"/>
                  <a:gd name="T64" fmla="*/ 20 w 4"/>
                  <a:gd name="T65" fmla="*/ 0 h 3"/>
                  <a:gd name="T66" fmla="*/ 20 w 4"/>
                  <a:gd name="T67" fmla="*/ 0 h 3"/>
                  <a:gd name="T68" fmla="*/ 20 w 4"/>
                  <a:gd name="T69" fmla="*/ 0 h 3"/>
                  <a:gd name="T70" fmla="*/ 20 w 4"/>
                  <a:gd name="T71" fmla="*/ 0 h 3"/>
                  <a:gd name="T72" fmla="*/ 20 w 4"/>
                  <a:gd name="T73" fmla="*/ 5 h 3"/>
                  <a:gd name="T74" fmla="*/ 15 w 4"/>
                  <a:gd name="T75" fmla="*/ 5 h 3"/>
                  <a:gd name="T76" fmla="*/ 15 w 4"/>
                  <a:gd name="T77" fmla="*/ 5 h 3"/>
                  <a:gd name="T78" fmla="*/ 10 w 4"/>
                  <a:gd name="T79" fmla="*/ 9 h 3"/>
                  <a:gd name="T80" fmla="*/ 10 w 4"/>
                  <a:gd name="T81" fmla="*/ 9 h 3"/>
                  <a:gd name="T82" fmla="*/ 10 w 4"/>
                  <a:gd name="T83" fmla="*/ 9 h 3"/>
                  <a:gd name="T84" fmla="*/ 10 w 4"/>
                  <a:gd name="T85" fmla="*/ 9 h 3"/>
                  <a:gd name="T86" fmla="*/ 10 w 4"/>
                  <a:gd name="T87" fmla="*/ 14 h 3"/>
                  <a:gd name="T88" fmla="*/ 15 w 4"/>
                  <a:gd name="T89" fmla="*/ 14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49" name="Freeform 42"/>
              <p:cNvSpPr>
                <a:spLocks/>
              </p:cNvSpPr>
              <p:nvPr/>
            </p:nvSpPr>
            <p:spPr bwMode="auto">
              <a:xfrm>
                <a:off x="978" y="3610"/>
                <a:ext cx="43" cy="30"/>
              </a:xfrm>
              <a:custGeom>
                <a:avLst/>
                <a:gdLst>
                  <a:gd name="T0" fmla="*/ 33 w 9"/>
                  <a:gd name="T1" fmla="*/ 0 h 6"/>
                  <a:gd name="T2" fmla="*/ 19 w 9"/>
                  <a:gd name="T3" fmla="*/ 0 h 6"/>
                  <a:gd name="T4" fmla="*/ 14 w 9"/>
                  <a:gd name="T5" fmla="*/ 5 h 6"/>
                  <a:gd name="T6" fmla="*/ 14 w 9"/>
                  <a:gd name="T7" fmla="*/ 5 h 6"/>
                  <a:gd name="T8" fmla="*/ 14 w 9"/>
                  <a:gd name="T9" fmla="*/ 10 h 6"/>
                  <a:gd name="T10" fmla="*/ 14 w 9"/>
                  <a:gd name="T11" fmla="*/ 15 h 6"/>
                  <a:gd name="T12" fmla="*/ 10 w 9"/>
                  <a:gd name="T13" fmla="*/ 15 h 6"/>
                  <a:gd name="T14" fmla="*/ 10 w 9"/>
                  <a:gd name="T15" fmla="*/ 15 h 6"/>
                  <a:gd name="T16" fmla="*/ 5 w 9"/>
                  <a:gd name="T17" fmla="*/ 15 h 6"/>
                  <a:gd name="T18" fmla="*/ 5 w 9"/>
                  <a:gd name="T19" fmla="*/ 20 h 6"/>
                  <a:gd name="T20" fmla="*/ 5 w 9"/>
                  <a:gd name="T21" fmla="*/ 25 h 6"/>
                  <a:gd name="T22" fmla="*/ 0 w 9"/>
                  <a:gd name="T23" fmla="*/ 25 h 6"/>
                  <a:gd name="T24" fmla="*/ 0 w 9"/>
                  <a:gd name="T25" fmla="*/ 30 h 6"/>
                  <a:gd name="T26" fmla="*/ 0 w 9"/>
                  <a:gd name="T27" fmla="*/ 30 h 6"/>
                  <a:gd name="T28" fmla="*/ 0 w 9"/>
                  <a:gd name="T29" fmla="*/ 30 h 6"/>
                  <a:gd name="T30" fmla="*/ 0 w 9"/>
                  <a:gd name="T31" fmla="*/ 30 h 6"/>
                  <a:gd name="T32" fmla="*/ 0 w 9"/>
                  <a:gd name="T33" fmla="*/ 30 h 6"/>
                  <a:gd name="T34" fmla="*/ 0 w 9"/>
                  <a:gd name="T35" fmla="*/ 30 h 6"/>
                  <a:gd name="T36" fmla="*/ 0 w 9"/>
                  <a:gd name="T37" fmla="*/ 30 h 6"/>
                  <a:gd name="T38" fmla="*/ 5 w 9"/>
                  <a:gd name="T39" fmla="*/ 30 h 6"/>
                  <a:gd name="T40" fmla="*/ 10 w 9"/>
                  <a:gd name="T41" fmla="*/ 30 h 6"/>
                  <a:gd name="T42" fmla="*/ 14 w 9"/>
                  <a:gd name="T43" fmla="*/ 25 h 6"/>
                  <a:gd name="T44" fmla="*/ 29 w 9"/>
                  <a:gd name="T45" fmla="*/ 15 h 6"/>
                  <a:gd name="T46" fmla="*/ 33 w 9"/>
                  <a:gd name="T47" fmla="*/ 10 h 6"/>
                  <a:gd name="T48" fmla="*/ 38 w 9"/>
                  <a:gd name="T49" fmla="*/ 10 h 6"/>
                  <a:gd name="T50" fmla="*/ 43 w 9"/>
                  <a:gd name="T51" fmla="*/ 5 h 6"/>
                  <a:gd name="T52" fmla="*/ 43 w 9"/>
                  <a:gd name="T53" fmla="*/ 5 h 6"/>
                  <a:gd name="T54" fmla="*/ 43 w 9"/>
                  <a:gd name="T55" fmla="*/ 5 h 6"/>
                  <a:gd name="T56" fmla="*/ 38 w 9"/>
                  <a:gd name="T57" fmla="*/ 0 h 6"/>
                  <a:gd name="T58" fmla="*/ 38 w 9"/>
                  <a:gd name="T59" fmla="*/ 0 h 6"/>
                  <a:gd name="T60" fmla="*/ 38 w 9"/>
                  <a:gd name="T61" fmla="*/ 0 h 6"/>
                  <a:gd name="T62" fmla="*/ 38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50" name="Freeform 43"/>
              <p:cNvSpPr>
                <a:spLocks/>
              </p:cNvSpPr>
              <p:nvPr/>
            </p:nvSpPr>
            <p:spPr bwMode="auto">
              <a:xfrm>
                <a:off x="934" y="3632"/>
                <a:ext cx="44" cy="34"/>
              </a:xfrm>
              <a:custGeom>
                <a:avLst/>
                <a:gdLst>
                  <a:gd name="T0" fmla="*/ 39 w 9"/>
                  <a:gd name="T1" fmla="*/ 15 h 7"/>
                  <a:gd name="T2" fmla="*/ 39 w 9"/>
                  <a:gd name="T3" fmla="*/ 5 h 7"/>
                  <a:gd name="T4" fmla="*/ 24 w 9"/>
                  <a:gd name="T5" fmla="*/ 15 h 7"/>
                  <a:gd name="T6" fmla="*/ 20 w 9"/>
                  <a:gd name="T7" fmla="*/ 19 h 7"/>
                  <a:gd name="T8" fmla="*/ 20 w 9"/>
                  <a:gd name="T9" fmla="*/ 19 h 7"/>
                  <a:gd name="T10" fmla="*/ 10 w 9"/>
                  <a:gd name="T11" fmla="*/ 24 h 7"/>
                  <a:gd name="T12" fmla="*/ 5 w 9"/>
                  <a:gd name="T13" fmla="*/ 29 h 7"/>
                  <a:gd name="T14" fmla="*/ 0 w 9"/>
                  <a:gd name="T15" fmla="*/ 29 h 7"/>
                  <a:gd name="T16" fmla="*/ 10 w 9"/>
                  <a:gd name="T17" fmla="*/ 29 h 7"/>
                  <a:gd name="T18" fmla="*/ 15 w 9"/>
                  <a:gd name="T19" fmla="*/ 24 h 7"/>
                  <a:gd name="T20" fmla="*/ 29 w 9"/>
                  <a:gd name="T21" fmla="*/ 19 h 7"/>
                  <a:gd name="T22" fmla="*/ 39 w 9"/>
                  <a:gd name="T23" fmla="*/ 15 h 7"/>
                  <a:gd name="T24" fmla="*/ 39 w 9"/>
                  <a:gd name="T25" fmla="*/ 15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51" name="Freeform 44"/>
              <p:cNvSpPr>
                <a:spLocks/>
              </p:cNvSpPr>
              <p:nvPr/>
            </p:nvSpPr>
            <p:spPr bwMode="auto">
              <a:xfrm>
                <a:off x="934" y="3637"/>
                <a:ext cx="39" cy="29"/>
              </a:xfrm>
              <a:custGeom>
                <a:avLst/>
                <a:gdLst>
                  <a:gd name="T0" fmla="*/ 39 w 8"/>
                  <a:gd name="T1" fmla="*/ 10 h 6"/>
                  <a:gd name="T2" fmla="*/ 39 w 8"/>
                  <a:gd name="T3" fmla="*/ 5 h 6"/>
                  <a:gd name="T4" fmla="*/ 39 w 8"/>
                  <a:gd name="T5" fmla="*/ 5 h 6"/>
                  <a:gd name="T6" fmla="*/ 39 w 8"/>
                  <a:gd name="T7" fmla="*/ 0 h 6"/>
                  <a:gd name="T8" fmla="*/ 39 w 8"/>
                  <a:gd name="T9" fmla="*/ 0 h 6"/>
                  <a:gd name="T10" fmla="*/ 39 w 8"/>
                  <a:gd name="T11" fmla="*/ 0 h 6"/>
                  <a:gd name="T12" fmla="*/ 39 w 8"/>
                  <a:gd name="T13" fmla="*/ 0 h 6"/>
                  <a:gd name="T14" fmla="*/ 39 w 8"/>
                  <a:gd name="T15" fmla="*/ 0 h 6"/>
                  <a:gd name="T16" fmla="*/ 39 w 8"/>
                  <a:gd name="T17" fmla="*/ 0 h 6"/>
                  <a:gd name="T18" fmla="*/ 39 w 8"/>
                  <a:gd name="T19" fmla="*/ 0 h 6"/>
                  <a:gd name="T20" fmla="*/ 34 w 8"/>
                  <a:gd name="T21" fmla="*/ 0 h 6"/>
                  <a:gd name="T22" fmla="*/ 34 w 8"/>
                  <a:gd name="T23" fmla="*/ 0 h 6"/>
                  <a:gd name="T24" fmla="*/ 29 w 8"/>
                  <a:gd name="T25" fmla="*/ 0 h 6"/>
                  <a:gd name="T26" fmla="*/ 24 w 8"/>
                  <a:gd name="T27" fmla="*/ 5 h 6"/>
                  <a:gd name="T28" fmla="*/ 24 w 8"/>
                  <a:gd name="T29" fmla="*/ 10 h 6"/>
                  <a:gd name="T30" fmla="*/ 24 w 8"/>
                  <a:gd name="T31" fmla="*/ 10 h 6"/>
                  <a:gd name="T32" fmla="*/ 20 w 8"/>
                  <a:gd name="T33" fmla="*/ 10 h 6"/>
                  <a:gd name="T34" fmla="*/ 20 w 8"/>
                  <a:gd name="T35" fmla="*/ 10 h 6"/>
                  <a:gd name="T36" fmla="*/ 20 w 8"/>
                  <a:gd name="T37" fmla="*/ 10 h 6"/>
                  <a:gd name="T38" fmla="*/ 20 w 8"/>
                  <a:gd name="T39" fmla="*/ 15 h 6"/>
                  <a:gd name="T40" fmla="*/ 20 w 8"/>
                  <a:gd name="T41" fmla="*/ 15 h 6"/>
                  <a:gd name="T42" fmla="*/ 20 w 8"/>
                  <a:gd name="T43" fmla="*/ 15 h 6"/>
                  <a:gd name="T44" fmla="*/ 20 w 8"/>
                  <a:gd name="T45" fmla="*/ 15 h 6"/>
                  <a:gd name="T46" fmla="*/ 10 w 8"/>
                  <a:gd name="T47" fmla="*/ 19 h 6"/>
                  <a:gd name="T48" fmla="*/ 10 w 8"/>
                  <a:gd name="T49" fmla="*/ 19 h 6"/>
                  <a:gd name="T50" fmla="*/ 10 w 8"/>
                  <a:gd name="T51" fmla="*/ 19 h 6"/>
                  <a:gd name="T52" fmla="*/ 10 w 8"/>
                  <a:gd name="T53" fmla="*/ 19 h 6"/>
                  <a:gd name="T54" fmla="*/ 5 w 8"/>
                  <a:gd name="T55" fmla="*/ 19 h 6"/>
                  <a:gd name="T56" fmla="*/ 5 w 8"/>
                  <a:gd name="T57" fmla="*/ 24 h 6"/>
                  <a:gd name="T58" fmla="*/ 5 w 8"/>
                  <a:gd name="T59" fmla="*/ 24 h 6"/>
                  <a:gd name="T60" fmla="*/ 0 w 8"/>
                  <a:gd name="T61" fmla="*/ 24 h 6"/>
                  <a:gd name="T62" fmla="*/ 0 w 8"/>
                  <a:gd name="T63" fmla="*/ 24 h 6"/>
                  <a:gd name="T64" fmla="*/ 0 w 8"/>
                  <a:gd name="T65" fmla="*/ 24 h 6"/>
                  <a:gd name="T66" fmla="*/ 5 w 8"/>
                  <a:gd name="T67" fmla="*/ 29 h 6"/>
                  <a:gd name="T68" fmla="*/ 5 w 8"/>
                  <a:gd name="T69" fmla="*/ 29 h 6"/>
                  <a:gd name="T70" fmla="*/ 5 w 8"/>
                  <a:gd name="T71" fmla="*/ 29 h 6"/>
                  <a:gd name="T72" fmla="*/ 5 w 8"/>
                  <a:gd name="T73" fmla="*/ 29 h 6"/>
                  <a:gd name="T74" fmla="*/ 10 w 8"/>
                  <a:gd name="T75" fmla="*/ 24 h 6"/>
                  <a:gd name="T76" fmla="*/ 10 w 8"/>
                  <a:gd name="T77" fmla="*/ 24 h 6"/>
                  <a:gd name="T78" fmla="*/ 15 w 8"/>
                  <a:gd name="T79" fmla="*/ 24 h 6"/>
                  <a:gd name="T80" fmla="*/ 15 w 8"/>
                  <a:gd name="T81" fmla="*/ 19 h 6"/>
                  <a:gd name="T82" fmla="*/ 15 w 8"/>
                  <a:gd name="T83" fmla="*/ 19 h 6"/>
                  <a:gd name="T84" fmla="*/ 24 w 8"/>
                  <a:gd name="T85" fmla="*/ 19 h 6"/>
                  <a:gd name="T86" fmla="*/ 24 w 8"/>
                  <a:gd name="T87" fmla="*/ 15 h 6"/>
                  <a:gd name="T88" fmla="*/ 29 w 8"/>
                  <a:gd name="T89" fmla="*/ 15 h 6"/>
                  <a:gd name="T90" fmla="*/ 34 w 8"/>
                  <a:gd name="T91" fmla="*/ 15 h 6"/>
                  <a:gd name="T92" fmla="*/ 34 w 8"/>
                  <a:gd name="T93" fmla="*/ 10 h 6"/>
                  <a:gd name="T94" fmla="*/ 34 w 8"/>
                  <a:gd name="T95" fmla="*/ 10 h 6"/>
                  <a:gd name="T96" fmla="*/ 39 w 8"/>
                  <a:gd name="T97" fmla="*/ 10 h 6"/>
                  <a:gd name="T98" fmla="*/ 39 w 8"/>
                  <a:gd name="T99" fmla="*/ 10 h 6"/>
                  <a:gd name="T100" fmla="*/ 39 w 8"/>
                  <a:gd name="T101" fmla="*/ 10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52" name="Freeform 45"/>
              <p:cNvSpPr>
                <a:spLocks/>
              </p:cNvSpPr>
              <p:nvPr/>
            </p:nvSpPr>
            <p:spPr bwMode="auto">
              <a:xfrm>
                <a:off x="909" y="3676"/>
                <a:ext cx="5" cy="5"/>
              </a:xfrm>
              <a:custGeom>
                <a:avLst/>
                <a:gdLst>
                  <a:gd name="T0" fmla="*/ 5 w 1"/>
                  <a:gd name="T1" fmla="*/ 0 h 1"/>
                  <a:gd name="T2" fmla="*/ 0 w 1"/>
                  <a:gd name="T3" fmla="*/ 0 h 1"/>
                  <a:gd name="T4" fmla="*/ 0 w 1"/>
                  <a:gd name="T5" fmla="*/ 5 h 1"/>
                  <a:gd name="T6" fmla="*/ 5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53" name="Freeform 46"/>
              <p:cNvSpPr>
                <a:spLocks/>
              </p:cNvSpPr>
              <p:nvPr/>
            </p:nvSpPr>
            <p:spPr bwMode="auto">
              <a:xfrm>
                <a:off x="909" y="3676"/>
                <a:ext cx="5" cy="5"/>
              </a:xfrm>
              <a:custGeom>
                <a:avLst/>
                <a:gdLst>
                  <a:gd name="T0" fmla="*/ 5 w 1"/>
                  <a:gd name="T1" fmla="*/ 0 h 1"/>
                  <a:gd name="T2" fmla="*/ 5 w 1"/>
                  <a:gd name="T3" fmla="*/ 0 h 1"/>
                  <a:gd name="T4" fmla="*/ 5 w 1"/>
                  <a:gd name="T5" fmla="*/ 0 h 1"/>
                  <a:gd name="T6" fmla="*/ 5 w 1"/>
                  <a:gd name="T7" fmla="*/ 0 h 1"/>
                  <a:gd name="T8" fmla="*/ 0 w 1"/>
                  <a:gd name="T9" fmla="*/ 0 h 1"/>
                  <a:gd name="T10" fmla="*/ 0 w 1"/>
                  <a:gd name="T11" fmla="*/ 0 h 1"/>
                  <a:gd name="T12" fmla="*/ 0 w 1"/>
                  <a:gd name="T13" fmla="*/ 0 h 1"/>
                  <a:gd name="T14" fmla="*/ 0 w 1"/>
                  <a:gd name="T15" fmla="*/ 0 h 1"/>
                  <a:gd name="T16" fmla="*/ 0 w 1"/>
                  <a:gd name="T17" fmla="*/ 5 h 1"/>
                  <a:gd name="T18" fmla="*/ 0 w 1"/>
                  <a:gd name="T19" fmla="*/ 5 h 1"/>
                  <a:gd name="T20" fmla="*/ 0 w 1"/>
                  <a:gd name="T21" fmla="*/ 5 h 1"/>
                  <a:gd name="T22" fmla="*/ 0 w 1"/>
                  <a:gd name="T23" fmla="*/ 5 h 1"/>
                  <a:gd name="T24" fmla="*/ 0 w 1"/>
                  <a:gd name="T25" fmla="*/ 5 h 1"/>
                  <a:gd name="T26" fmla="*/ 5 w 1"/>
                  <a:gd name="T27" fmla="*/ 5 h 1"/>
                  <a:gd name="T28" fmla="*/ 5 w 1"/>
                  <a:gd name="T29" fmla="*/ 0 h 1"/>
                  <a:gd name="T30" fmla="*/ 5 w 1"/>
                  <a:gd name="T31" fmla="*/ 0 h 1"/>
                  <a:gd name="T32" fmla="*/ 5 w 1"/>
                  <a:gd name="T33" fmla="*/ 0 h 1"/>
                  <a:gd name="T34" fmla="*/ 5 w 1"/>
                  <a:gd name="T35" fmla="*/ 0 h 1"/>
                  <a:gd name="T36" fmla="*/ 5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54" name="Freeform 47"/>
              <p:cNvSpPr>
                <a:spLocks/>
              </p:cNvSpPr>
              <p:nvPr/>
            </p:nvSpPr>
            <p:spPr bwMode="auto">
              <a:xfrm>
                <a:off x="870" y="3682"/>
                <a:ext cx="14" cy="14"/>
              </a:xfrm>
              <a:custGeom>
                <a:avLst/>
                <a:gdLst>
                  <a:gd name="T0" fmla="*/ 9 w 3"/>
                  <a:gd name="T1" fmla="*/ 5 h 3"/>
                  <a:gd name="T2" fmla="*/ 14 w 3"/>
                  <a:gd name="T3" fmla="*/ 5 h 3"/>
                  <a:gd name="T4" fmla="*/ 9 w 3"/>
                  <a:gd name="T5" fmla="*/ 5 h 3"/>
                  <a:gd name="T6" fmla="*/ 14 w 3"/>
                  <a:gd name="T7" fmla="*/ 9 h 3"/>
                  <a:gd name="T8" fmla="*/ 9 w 3"/>
                  <a:gd name="T9" fmla="*/ 9 h 3"/>
                  <a:gd name="T10" fmla="*/ 5 w 3"/>
                  <a:gd name="T11" fmla="*/ 14 h 3"/>
                  <a:gd name="T12" fmla="*/ 0 w 3"/>
                  <a:gd name="T13" fmla="*/ 14 h 3"/>
                  <a:gd name="T14" fmla="*/ 5 w 3"/>
                  <a:gd name="T15" fmla="*/ 5 h 3"/>
                  <a:gd name="T16" fmla="*/ 9 w 3"/>
                  <a:gd name="T17" fmla="*/ 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55" name="Freeform 48"/>
              <p:cNvSpPr>
                <a:spLocks/>
              </p:cNvSpPr>
              <p:nvPr/>
            </p:nvSpPr>
            <p:spPr bwMode="auto">
              <a:xfrm>
                <a:off x="875" y="3684"/>
                <a:ext cx="14" cy="9"/>
              </a:xfrm>
              <a:custGeom>
                <a:avLst/>
                <a:gdLst>
                  <a:gd name="T0" fmla="*/ 9 w 3"/>
                  <a:gd name="T1" fmla="*/ 0 h 2"/>
                  <a:gd name="T2" fmla="*/ 9 w 3"/>
                  <a:gd name="T3" fmla="*/ 0 h 2"/>
                  <a:gd name="T4" fmla="*/ 9 w 3"/>
                  <a:gd name="T5" fmla="*/ 0 h 2"/>
                  <a:gd name="T6" fmla="*/ 9 w 3"/>
                  <a:gd name="T7" fmla="*/ 0 h 2"/>
                  <a:gd name="T8" fmla="*/ 14 w 3"/>
                  <a:gd name="T9" fmla="*/ 0 h 2"/>
                  <a:gd name="T10" fmla="*/ 14 w 3"/>
                  <a:gd name="T11" fmla="*/ 0 h 2"/>
                  <a:gd name="T12" fmla="*/ 14 w 3"/>
                  <a:gd name="T13" fmla="*/ 0 h 2"/>
                  <a:gd name="T14" fmla="*/ 14 w 3"/>
                  <a:gd name="T15" fmla="*/ 0 h 2"/>
                  <a:gd name="T16" fmla="*/ 14 w 3"/>
                  <a:gd name="T17" fmla="*/ 0 h 2"/>
                  <a:gd name="T18" fmla="*/ 14 w 3"/>
                  <a:gd name="T19" fmla="*/ 0 h 2"/>
                  <a:gd name="T20" fmla="*/ 14 w 3"/>
                  <a:gd name="T21" fmla="*/ 0 h 2"/>
                  <a:gd name="T22" fmla="*/ 9 w 3"/>
                  <a:gd name="T23" fmla="*/ 0 h 2"/>
                  <a:gd name="T24" fmla="*/ 9 w 3"/>
                  <a:gd name="T25" fmla="*/ 5 h 2"/>
                  <a:gd name="T26" fmla="*/ 14 w 3"/>
                  <a:gd name="T27" fmla="*/ 5 h 2"/>
                  <a:gd name="T28" fmla="*/ 14 w 3"/>
                  <a:gd name="T29" fmla="*/ 5 h 2"/>
                  <a:gd name="T30" fmla="*/ 14 w 3"/>
                  <a:gd name="T31" fmla="*/ 5 h 2"/>
                  <a:gd name="T32" fmla="*/ 9 w 3"/>
                  <a:gd name="T33" fmla="*/ 5 h 2"/>
                  <a:gd name="T34" fmla="*/ 9 w 3"/>
                  <a:gd name="T35" fmla="*/ 5 h 2"/>
                  <a:gd name="T36" fmla="*/ 9 w 3"/>
                  <a:gd name="T37" fmla="*/ 5 h 2"/>
                  <a:gd name="T38" fmla="*/ 9 w 3"/>
                  <a:gd name="T39" fmla="*/ 5 h 2"/>
                  <a:gd name="T40" fmla="*/ 9 w 3"/>
                  <a:gd name="T41" fmla="*/ 5 h 2"/>
                  <a:gd name="T42" fmla="*/ 5 w 3"/>
                  <a:gd name="T43" fmla="*/ 9 h 2"/>
                  <a:gd name="T44" fmla="*/ 5 w 3"/>
                  <a:gd name="T45" fmla="*/ 9 h 2"/>
                  <a:gd name="T46" fmla="*/ 5 w 3"/>
                  <a:gd name="T47" fmla="*/ 9 h 2"/>
                  <a:gd name="T48" fmla="*/ 0 w 3"/>
                  <a:gd name="T49" fmla="*/ 9 h 2"/>
                  <a:gd name="T50" fmla="*/ 0 w 3"/>
                  <a:gd name="T51" fmla="*/ 9 h 2"/>
                  <a:gd name="T52" fmla="*/ 0 w 3"/>
                  <a:gd name="T53" fmla="*/ 5 h 2"/>
                  <a:gd name="T54" fmla="*/ 5 w 3"/>
                  <a:gd name="T55" fmla="*/ 5 h 2"/>
                  <a:gd name="T56" fmla="*/ 5 w 3"/>
                  <a:gd name="T57" fmla="*/ 5 h 2"/>
                  <a:gd name="T58" fmla="*/ 5 w 3"/>
                  <a:gd name="T59" fmla="*/ 5 h 2"/>
                  <a:gd name="T60" fmla="*/ 5 w 3"/>
                  <a:gd name="T61" fmla="*/ 0 h 2"/>
                  <a:gd name="T62" fmla="*/ 9 w 3"/>
                  <a:gd name="T63" fmla="*/ 0 h 2"/>
                  <a:gd name="T64" fmla="*/ 9 w 3"/>
                  <a:gd name="T65" fmla="*/ 0 h 2"/>
                  <a:gd name="T66" fmla="*/ 9 w 3"/>
                  <a:gd name="T67" fmla="*/ 0 h 2"/>
                  <a:gd name="T68" fmla="*/ 9 w 3"/>
                  <a:gd name="T69" fmla="*/ 0 h 2"/>
                  <a:gd name="T70" fmla="*/ 9 w 3"/>
                  <a:gd name="T71" fmla="*/ 0 h 2"/>
                  <a:gd name="T72" fmla="*/ 9 w 3"/>
                  <a:gd name="T73" fmla="*/ 0 h 2"/>
                  <a:gd name="T74" fmla="*/ 9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56" name="Freeform 49"/>
              <p:cNvSpPr>
                <a:spLocks/>
              </p:cNvSpPr>
              <p:nvPr/>
            </p:nvSpPr>
            <p:spPr bwMode="auto">
              <a:xfrm>
                <a:off x="833" y="3690"/>
                <a:ext cx="19" cy="10"/>
              </a:xfrm>
              <a:custGeom>
                <a:avLst/>
                <a:gdLst>
                  <a:gd name="T0" fmla="*/ 14 w 4"/>
                  <a:gd name="T1" fmla="*/ 5 h 2"/>
                  <a:gd name="T2" fmla="*/ 14 w 4"/>
                  <a:gd name="T3" fmla="*/ 0 h 2"/>
                  <a:gd name="T4" fmla="*/ 19 w 4"/>
                  <a:gd name="T5" fmla="*/ 0 h 2"/>
                  <a:gd name="T6" fmla="*/ 19 w 4"/>
                  <a:gd name="T7" fmla="*/ 5 h 2"/>
                  <a:gd name="T8" fmla="*/ 5 w 4"/>
                  <a:gd name="T9" fmla="*/ 10 h 2"/>
                  <a:gd name="T10" fmla="*/ 14 w 4"/>
                  <a:gd name="T11" fmla="*/ 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57" name="Freeform 50"/>
              <p:cNvSpPr>
                <a:spLocks/>
              </p:cNvSpPr>
              <p:nvPr/>
            </p:nvSpPr>
            <p:spPr bwMode="auto">
              <a:xfrm>
                <a:off x="838" y="3690"/>
                <a:ext cx="14" cy="10"/>
              </a:xfrm>
              <a:custGeom>
                <a:avLst/>
                <a:gdLst>
                  <a:gd name="T0" fmla="*/ 9 w 3"/>
                  <a:gd name="T1" fmla="*/ 5 h 2"/>
                  <a:gd name="T2" fmla="*/ 9 w 3"/>
                  <a:gd name="T3" fmla="*/ 5 h 2"/>
                  <a:gd name="T4" fmla="*/ 9 w 3"/>
                  <a:gd name="T5" fmla="*/ 0 h 2"/>
                  <a:gd name="T6" fmla="*/ 9 w 3"/>
                  <a:gd name="T7" fmla="*/ 0 h 2"/>
                  <a:gd name="T8" fmla="*/ 9 w 3"/>
                  <a:gd name="T9" fmla="*/ 0 h 2"/>
                  <a:gd name="T10" fmla="*/ 9 w 3"/>
                  <a:gd name="T11" fmla="*/ 0 h 2"/>
                  <a:gd name="T12" fmla="*/ 9 w 3"/>
                  <a:gd name="T13" fmla="*/ 0 h 2"/>
                  <a:gd name="T14" fmla="*/ 14 w 3"/>
                  <a:gd name="T15" fmla="*/ 0 h 2"/>
                  <a:gd name="T16" fmla="*/ 14 w 3"/>
                  <a:gd name="T17" fmla="*/ 0 h 2"/>
                  <a:gd name="T18" fmla="*/ 14 w 3"/>
                  <a:gd name="T19" fmla="*/ 0 h 2"/>
                  <a:gd name="T20" fmla="*/ 14 w 3"/>
                  <a:gd name="T21" fmla="*/ 5 h 2"/>
                  <a:gd name="T22" fmla="*/ 14 w 3"/>
                  <a:gd name="T23" fmla="*/ 5 h 2"/>
                  <a:gd name="T24" fmla="*/ 14 w 3"/>
                  <a:gd name="T25" fmla="*/ 5 h 2"/>
                  <a:gd name="T26" fmla="*/ 14 w 3"/>
                  <a:gd name="T27" fmla="*/ 5 h 2"/>
                  <a:gd name="T28" fmla="*/ 9 w 3"/>
                  <a:gd name="T29" fmla="*/ 10 h 2"/>
                  <a:gd name="T30" fmla="*/ 5 w 3"/>
                  <a:gd name="T31" fmla="*/ 10 h 2"/>
                  <a:gd name="T32" fmla="*/ 0 w 3"/>
                  <a:gd name="T33" fmla="*/ 10 h 2"/>
                  <a:gd name="T34" fmla="*/ 0 w 3"/>
                  <a:gd name="T35" fmla="*/ 10 h 2"/>
                  <a:gd name="T36" fmla="*/ 0 w 3"/>
                  <a:gd name="T37" fmla="*/ 10 h 2"/>
                  <a:gd name="T38" fmla="*/ 0 w 3"/>
                  <a:gd name="T39" fmla="*/ 10 h 2"/>
                  <a:gd name="T40" fmla="*/ 0 w 3"/>
                  <a:gd name="T41" fmla="*/ 10 h 2"/>
                  <a:gd name="T42" fmla="*/ 0 w 3"/>
                  <a:gd name="T43" fmla="*/ 10 h 2"/>
                  <a:gd name="T44" fmla="*/ 5 w 3"/>
                  <a:gd name="T45" fmla="*/ 10 h 2"/>
                  <a:gd name="T46" fmla="*/ 9 w 3"/>
                  <a:gd name="T47" fmla="*/ 5 h 2"/>
                  <a:gd name="T48" fmla="*/ 9 w 3"/>
                  <a:gd name="T49" fmla="*/ 5 h 2"/>
                  <a:gd name="T50" fmla="*/ 9 w 3"/>
                  <a:gd name="T51" fmla="*/ 5 h 2"/>
                  <a:gd name="T52" fmla="*/ 9 w 3"/>
                  <a:gd name="T53" fmla="*/ 5 h 2"/>
                  <a:gd name="T54" fmla="*/ 9 w 3"/>
                  <a:gd name="T55" fmla="*/ 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58" name="Freeform 51"/>
              <p:cNvSpPr>
                <a:spLocks/>
              </p:cNvSpPr>
              <p:nvPr/>
            </p:nvSpPr>
            <p:spPr bwMode="auto">
              <a:xfrm>
                <a:off x="814" y="3691"/>
                <a:ext cx="10" cy="15"/>
              </a:xfrm>
              <a:custGeom>
                <a:avLst/>
                <a:gdLst>
                  <a:gd name="T0" fmla="*/ 5 w 2"/>
                  <a:gd name="T1" fmla="*/ 5 h 3"/>
                  <a:gd name="T2" fmla="*/ 0 w 2"/>
                  <a:gd name="T3" fmla="*/ 0 h 3"/>
                  <a:gd name="T4" fmla="*/ 0 w 2"/>
                  <a:gd name="T5" fmla="*/ 0 h 3"/>
                  <a:gd name="T6" fmla="*/ 5 w 2"/>
                  <a:gd name="T7" fmla="*/ 10 h 3"/>
                  <a:gd name="T8" fmla="*/ 0 w 2"/>
                  <a:gd name="T9" fmla="*/ 10 h 3"/>
                  <a:gd name="T10" fmla="*/ 0 w 2"/>
                  <a:gd name="T11" fmla="*/ 10 h 3"/>
                  <a:gd name="T12" fmla="*/ 0 w 2"/>
                  <a:gd name="T13" fmla="*/ 15 h 3"/>
                  <a:gd name="T14" fmla="*/ 5 w 2"/>
                  <a:gd name="T15" fmla="*/ 15 h 3"/>
                  <a:gd name="T16" fmla="*/ 5 w 2"/>
                  <a:gd name="T17" fmla="*/ 15 h 3"/>
                  <a:gd name="T18" fmla="*/ 10 w 2"/>
                  <a:gd name="T19" fmla="*/ 15 h 3"/>
                  <a:gd name="T20" fmla="*/ 10 w 2"/>
                  <a:gd name="T21" fmla="*/ 5 h 3"/>
                  <a:gd name="T22" fmla="*/ 10 w 2"/>
                  <a:gd name="T23" fmla="*/ 0 h 3"/>
                  <a:gd name="T24" fmla="*/ 5 w 2"/>
                  <a:gd name="T25" fmla="*/ 0 h 3"/>
                  <a:gd name="T26" fmla="*/ 5 w 2"/>
                  <a:gd name="T27" fmla="*/ 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59" name="Freeform 52"/>
              <p:cNvSpPr>
                <a:spLocks/>
              </p:cNvSpPr>
              <p:nvPr/>
            </p:nvSpPr>
            <p:spPr bwMode="auto">
              <a:xfrm>
                <a:off x="814" y="3691"/>
                <a:ext cx="10" cy="15"/>
              </a:xfrm>
              <a:custGeom>
                <a:avLst/>
                <a:gdLst>
                  <a:gd name="T0" fmla="*/ 5 w 2"/>
                  <a:gd name="T1" fmla="*/ 5 h 3"/>
                  <a:gd name="T2" fmla="*/ 5 w 2"/>
                  <a:gd name="T3" fmla="*/ 0 h 3"/>
                  <a:gd name="T4" fmla="*/ 5 w 2"/>
                  <a:gd name="T5" fmla="*/ 0 h 3"/>
                  <a:gd name="T6" fmla="*/ 5 w 2"/>
                  <a:gd name="T7" fmla="*/ 0 h 3"/>
                  <a:gd name="T8" fmla="*/ 0 w 2"/>
                  <a:gd name="T9" fmla="*/ 0 h 3"/>
                  <a:gd name="T10" fmla="*/ 0 w 2"/>
                  <a:gd name="T11" fmla="*/ 0 h 3"/>
                  <a:gd name="T12" fmla="*/ 0 w 2"/>
                  <a:gd name="T13" fmla="*/ 5 h 3"/>
                  <a:gd name="T14" fmla="*/ 5 w 2"/>
                  <a:gd name="T15" fmla="*/ 5 h 3"/>
                  <a:gd name="T16" fmla="*/ 5 w 2"/>
                  <a:gd name="T17" fmla="*/ 5 h 3"/>
                  <a:gd name="T18" fmla="*/ 5 w 2"/>
                  <a:gd name="T19" fmla="*/ 10 h 3"/>
                  <a:gd name="T20" fmla="*/ 0 w 2"/>
                  <a:gd name="T21" fmla="*/ 10 h 3"/>
                  <a:gd name="T22" fmla="*/ 0 w 2"/>
                  <a:gd name="T23" fmla="*/ 10 h 3"/>
                  <a:gd name="T24" fmla="*/ 0 w 2"/>
                  <a:gd name="T25" fmla="*/ 10 h 3"/>
                  <a:gd name="T26" fmla="*/ 0 w 2"/>
                  <a:gd name="T27" fmla="*/ 10 h 3"/>
                  <a:gd name="T28" fmla="*/ 0 w 2"/>
                  <a:gd name="T29" fmla="*/ 10 h 3"/>
                  <a:gd name="T30" fmla="*/ 0 w 2"/>
                  <a:gd name="T31" fmla="*/ 10 h 3"/>
                  <a:gd name="T32" fmla="*/ 0 w 2"/>
                  <a:gd name="T33" fmla="*/ 15 h 3"/>
                  <a:gd name="T34" fmla="*/ 5 w 2"/>
                  <a:gd name="T35" fmla="*/ 15 h 3"/>
                  <a:gd name="T36" fmla="*/ 5 w 2"/>
                  <a:gd name="T37" fmla="*/ 15 h 3"/>
                  <a:gd name="T38" fmla="*/ 5 w 2"/>
                  <a:gd name="T39" fmla="*/ 15 h 3"/>
                  <a:gd name="T40" fmla="*/ 5 w 2"/>
                  <a:gd name="T41" fmla="*/ 15 h 3"/>
                  <a:gd name="T42" fmla="*/ 5 w 2"/>
                  <a:gd name="T43" fmla="*/ 15 h 3"/>
                  <a:gd name="T44" fmla="*/ 10 w 2"/>
                  <a:gd name="T45" fmla="*/ 15 h 3"/>
                  <a:gd name="T46" fmla="*/ 10 w 2"/>
                  <a:gd name="T47" fmla="*/ 10 h 3"/>
                  <a:gd name="T48" fmla="*/ 10 w 2"/>
                  <a:gd name="T49" fmla="*/ 5 h 3"/>
                  <a:gd name="T50" fmla="*/ 10 w 2"/>
                  <a:gd name="T51" fmla="*/ 5 h 3"/>
                  <a:gd name="T52" fmla="*/ 10 w 2"/>
                  <a:gd name="T53" fmla="*/ 5 h 3"/>
                  <a:gd name="T54" fmla="*/ 10 w 2"/>
                  <a:gd name="T55" fmla="*/ 0 h 3"/>
                  <a:gd name="T56" fmla="*/ 10 w 2"/>
                  <a:gd name="T57" fmla="*/ 0 h 3"/>
                  <a:gd name="T58" fmla="*/ 10 w 2"/>
                  <a:gd name="T59" fmla="*/ 0 h 3"/>
                  <a:gd name="T60" fmla="*/ 5 w 2"/>
                  <a:gd name="T61" fmla="*/ 0 h 3"/>
                  <a:gd name="T62" fmla="*/ 5 w 2"/>
                  <a:gd name="T63" fmla="*/ 0 h 3"/>
                  <a:gd name="T64" fmla="*/ 5 w 2"/>
                  <a:gd name="T65" fmla="*/ 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60" name="Freeform 53"/>
              <p:cNvSpPr>
                <a:spLocks/>
              </p:cNvSpPr>
              <p:nvPr/>
            </p:nvSpPr>
            <p:spPr bwMode="auto">
              <a:xfrm>
                <a:off x="795" y="3693"/>
                <a:ext cx="15" cy="15"/>
              </a:xfrm>
              <a:custGeom>
                <a:avLst/>
                <a:gdLst>
                  <a:gd name="T0" fmla="*/ 15 w 3"/>
                  <a:gd name="T1" fmla="*/ 15 h 3"/>
                  <a:gd name="T2" fmla="*/ 15 w 3"/>
                  <a:gd name="T3" fmla="*/ 15 h 3"/>
                  <a:gd name="T4" fmla="*/ 15 w 3"/>
                  <a:gd name="T5" fmla="*/ 15 h 3"/>
                  <a:gd name="T6" fmla="*/ 15 w 3"/>
                  <a:gd name="T7" fmla="*/ 15 h 3"/>
                  <a:gd name="T8" fmla="*/ 15 w 3"/>
                  <a:gd name="T9" fmla="*/ 15 h 3"/>
                  <a:gd name="T10" fmla="*/ 15 w 3"/>
                  <a:gd name="T11" fmla="*/ 15 h 3"/>
                  <a:gd name="T12" fmla="*/ 10 w 3"/>
                  <a:gd name="T13" fmla="*/ 10 h 3"/>
                  <a:gd name="T14" fmla="*/ 5 w 3"/>
                  <a:gd name="T15" fmla="*/ 5 h 3"/>
                  <a:gd name="T16" fmla="*/ 5 w 3"/>
                  <a:gd name="T17" fmla="*/ 5 h 3"/>
                  <a:gd name="T18" fmla="*/ 5 w 3"/>
                  <a:gd name="T19" fmla="*/ 5 h 3"/>
                  <a:gd name="T20" fmla="*/ 5 w 3"/>
                  <a:gd name="T21" fmla="*/ 5 h 3"/>
                  <a:gd name="T22" fmla="*/ 5 w 3"/>
                  <a:gd name="T23" fmla="*/ 5 h 3"/>
                  <a:gd name="T24" fmla="*/ 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5 h 3"/>
                  <a:gd name="T42" fmla="*/ 0 w 3"/>
                  <a:gd name="T43" fmla="*/ 5 h 3"/>
                  <a:gd name="T44" fmla="*/ 0 w 3"/>
                  <a:gd name="T45" fmla="*/ 5 h 3"/>
                  <a:gd name="T46" fmla="*/ 0 w 3"/>
                  <a:gd name="T47" fmla="*/ 5 h 3"/>
                  <a:gd name="T48" fmla="*/ 5 w 3"/>
                  <a:gd name="T49" fmla="*/ 5 h 3"/>
                  <a:gd name="T50" fmla="*/ 5 w 3"/>
                  <a:gd name="T51" fmla="*/ 10 h 3"/>
                  <a:gd name="T52" fmla="*/ 5 w 3"/>
                  <a:gd name="T53" fmla="*/ 10 h 3"/>
                  <a:gd name="T54" fmla="*/ 10 w 3"/>
                  <a:gd name="T55" fmla="*/ 15 h 3"/>
                  <a:gd name="T56" fmla="*/ 10 w 3"/>
                  <a:gd name="T57" fmla="*/ 15 h 3"/>
                  <a:gd name="T58" fmla="*/ 15 w 3"/>
                  <a:gd name="T59" fmla="*/ 15 h 3"/>
                  <a:gd name="T60" fmla="*/ 15 w 3"/>
                  <a:gd name="T61" fmla="*/ 15 h 3"/>
                  <a:gd name="T62" fmla="*/ 15 w 3"/>
                  <a:gd name="T63" fmla="*/ 15 h 3"/>
                  <a:gd name="T64" fmla="*/ 15 w 3"/>
                  <a:gd name="T65" fmla="*/ 15 h 3"/>
                  <a:gd name="T66" fmla="*/ 15 w 3"/>
                  <a:gd name="T67" fmla="*/ 1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61" name="Freeform 54"/>
              <p:cNvSpPr>
                <a:spLocks/>
              </p:cNvSpPr>
              <p:nvPr/>
            </p:nvSpPr>
            <p:spPr bwMode="auto">
              <a:xfrm>
                <a:off x="768" y="3683"/>
                <a:ext cx="19" cy="10"/>
              </a:xfrm>
              <a:custGeom>
                <a:avLst/>
                <a:gdLst>
                  <a:gd name="T0" fmla="*/ 0 w 4"/>
                  <a:gd name="T1" fmla="*/ 5 h 2"/>
                  <a:gd name="T2" fmla="*/ 0 w 4"/>
                  <a:gd name="T3" fmla="*/ 5 h 2"/>
                  <a:gd name="T4" fmla="*/ 5 w 4"/>
                  <a:gd name="T5" fmla="*/ 0 h 2"/>
                  <a:gd name="T6" fmla="*/ 5 w 4"/>
                  <a:gd name="T7" fmla="*/ 0 h 2"/>
                  <a:gd name="T8" fmla="*/ 10 w 4"/>
                  <a:gd name="T9" fmla="*/ 0 h 2"/>
                  <a:gd name="T10" fmla="*/ 14 w 4"/>
                  <a:gd name="T11" fmla="*/ 0 h 2"/>
                  <a:gd name="T12" fmla="*/ 14 w 4"/>
                  <a:gd name="T13" fmla="*/ 0 h 2"/>
                  <a:gd name="T14" fmla="*/ 14 w 4"/>
                  <a:gd name="T15" fmla="*/ 0 h 2"/>
                  <a:gd name="T16" fmla="*/ 14 w 4"/>
                  <a:gd name="T17" fmla="*/ 5 h 2"/>
                  <a:gd name="T18" fmla="*/ 19 w 4"/>
                  <a:gd name="T19" fmla="*/ 5 h 2"/>
                  <a:gd name="T20" fmla="*/ 19 w 4"/>
                  <a:gd name="T21" fmla="*/ 5 h 2"/>
                  <a:gd name="T22" fmla="*/ 19 w 4"/>
                  <a:gd name="T23" fmla="*/ 5 h 2"/>
                  <a:gd name="T24" fmla="*/ 19 w 4"/>
                  <a:gd name="T25" fmla="*/ 5 h 2"/>
                  <a:gd name="T26" fmla="*/ 19 w 4"/>
                  <a:gd name="T27" fmla="*/ 5 h 2"/>
                  <a:gd name="T28" fmla="*/ 19 w 4"/>
                  <a:gd name="T29" fmla="*/ 5 h 2"/>
                  <a:gd name="T30" fmla="*/ 19 w 4"/>
                  <a:gd name="T31" fmla="*/ 5 h 2"/>
                  <a:gd name="T32" fmla="*/ 19 w 4"/>
                  <a:gd name="T33" fmla="*/ 10 h 2"/>
                  <a:gd name="T34" fmla="*/ 19 w 4"/>
                  <a:gd name="T35" fmla="*/ 10 h 2"/>
                  <a:gd name="T36" fmla="*/ 19 w 4"/>
                  <a:gd name="T37" fmla="*/ 10 h 2"/>
                  <a:gd name="T38" fmla="*/ 19 w 4"/>
                  <a:gd name="T39" fmla="*/ 10 h 2"/>
                  <a:gd name="T40" fmla="*/ 14 w 4"/>
                  <a:gd name="T41" fmla="*/ 5 h 2"/>
                  <a:gd name="T42" fmla="*/ 14 w 4"/>
                  <a:gd name="T43" fmla="*/ 5 h 2"/>
                  <a:gd name="T44" fmla="*/ 14 w 4"/>
                  <a:gd name="T45" fmla="*/ 10 h 2"/>
                  <a:gd name="T46" fmla="*/ 14 w 4"/>
                  <a:gd name="T47" fmla="*/ 10 h 2"/>
                  <a:gd name="T48" fmla="*/ 14 w 4"/>
                  <a:gd name="T49" fmla="*/ 10 h 2"/>
                  <a:gd name="T50" fmla="*/ 10 w 4"/>
                  <a:gd name="T51" fmla="*/ 10 h 2"/>
                  <a:gd name="T52" fmla="*/ 10 w 4"/>
                  <a:gd name="T53" fmla="*/ 10 h 2"/>
                  <a:gd name="T54" fmla="*/ 10 w 4"/>
                  <a:gd name="T55" fmla="*/ 10 h 2"/>
                  <a:gd name="T56" fmla="*/ 10 w 4"/>
                  <a:gd name="T57" fmla="*/ 10 h 2"/>
                  <a:gd name="T58" fmla="*/ 10 w 4"/>
                  <a:gd name="T59" fmla="*/ 10 h 2"/>
                  <a:gd name="T60" fmla="*/ 10 w 4"/>
                  <a:gd name="T61" fmla="*/ 10 h 2"/>
                  <a:gd name="T62" fmla="*/ 10 w 4"/>
                  <a:gd name="T63" fmla="*/ 10 h 2"/>
                  <a:gd name="T64" fmla="*/ 5 w 4"/>
                  <a:gd name="T65" fmla="*/ 10 h 2"/>
                  <a:gd name="T66" fmla="*/ 5 w 4"/>
                  <a:gd name="T67" fmla="*/ 10 h 2"/>
                  <a:gd name="T68" fmla="*/ 5 w 4"/>
                  <a:gd name="T69" fmla="*/ 5 h 2"/>
                  <a:gd name="T70" fmla="*/ 5 w 4"/>
                  <a:gd name="T71" fmla="*/ 5 h 2"/>
                  <a:gd name="T72" fmla="*/ 5 w 4"/>
                  <a:gd name="T73" fmla="*/ 5 h 2"/>
                  <a:gd name="T74" fmla="*/ 5 w 4"/>
                  <a:gd name="T75" fmla="*/ 5 h 2"/>
                  <a:gd name="T76" fmla="*/ 5 w 4"/>
                  <a:gd name="T77" fmla="*/ 5 h 2"/>
                  <a:gd name="T78" fmla="*/ 5 w 4"/>
                  <a:gd name="T79" fmla="*/ 5 h 2"/>
                  <a:gd name="T80" fmla="*/ 5 w 4"/>
                  <a:gd name="T81" fmla="*/ 5 h 2"/>
                  <a:gd name="T82" fmla="*/ 5 w 4"/>
                  <a:gd name="T83" fmla="*/ 5 h 2"/>
                  <a:gd name="T84" fmla="*/ 5 w 4"/>
                  <a:gd name="T85" fmla="*/ 5 h 2"/>
                  <a:gd name="T86" fmla="*/ 5 w 4"/>
                  <a:gd name="T87" fmla="*/ 5 h 2"/>
                  <a:gd name="T88" fmla="*/ 5 w 4"/>
                  <a:gd name="T89" fmla="*/ 5 h 2"/>
                  <a:gd name="T90" fmla="*/ 5 w 4"/>
                  <a:gd name="T91" fmla="*/ 5 h 2"/>
                  <a:gd name="T92" fmla="*/ 5 w 4"/>
                  <a:gd name="T93" fmla="*/ 5 h 2"/>
                  <a:gd name="T94" fmla="*/ 0 w 4"/>
                  <a:gd name="T95" fmla="*/ 5 h 2"/>
                  <a:gd name="T96" fmla="*/ 0 w 4"/>
                  <a:gd name="T97" fmla="*/ 5 h 2"/>
                  <a:gd name="T98" fmla="*/ 0 w 4"/>
                  <a:gd name="T99" fmla="*/ 5 h 2"/>
                  <a:gd name="T100" fmla="*/ 0 w 4"/>
                  <a:gd name="T101" fmla="*/ 5 h 2"/>
                  <a:gd name="T102" fmla="*/ 0 w 4"/>
                  <a:gd name="T103" fmla="*/ 5 h 2"/>
                  <a:gd name="T104" fmla="*/ 0 w 4"/>
                  <a:gd name="T105" fmla="*/ 5 h 2"/>
                  <a:gd name="T106" fmla="*/ 0 w 4"/>
                  <a:gd name="T107" fmla="*/ 5 h 2"/>
                  <a:gd name="T108" fmla="*/ 0 w 4"/>
                  <a:gd name="T109" fmla="*/ 5 h 2"/>
                  <a:gd name="T110" fmla="*/ 0 w 4"/>
                  <a:gd name="T111" fmla="*/ 5 h 2"/>
                  <a:gd name="T112" fmla="*/ 0 w 4"/>
                  <a:gd name="T113" fmla="*/ 5 h 2"/>
                  <a:gd name="T114" fmla="*/ 0 w 4"/>
                  <a:gd name="T115" fmla="*/ 5 h 2"/>
                  <a:gd name="T116" fmla="*/ 0 w 4"/>
                  <a:gd name="T117" fmla="*/ 5 h 2"/>
                  <a:gd name="T118" fmla="*/ 0 w 4"/>
                  <a:gd name="T119" fmla="*/ 5 h 2"/>
                  <a:gd name="T120" fmla="*/ 0 w 4"/>
                  <a:gd name="T121" fmla="*/ 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grpSp>
        <p:grpSp>
          <p:nvGrpSpPr>
            <p:cNvPr id="12" name="Group 55"/>
            <p:cNvGrpSpPr>
              <a:grpSpLocks/>
            </p:cNvGrpSpPr>
            <p:nvPr/>
          </p:nvGrpSpPr>
          <p:grpSpPr bwMode="auto">
            <a:xfrm>
              <a:off x="5824531" y="2197100"/>
              <a:ext cx="830261" cy="742950"/>
              <a:chOff x="3562" y="1636"/>
              <a:chExt cx="497" cy="468"/>
            </a:xfrm>
          </p:grpSpPr>
          <p:sp>
            <p:nvSpPr>
              <p:cNvPr id="32845" name="Freeform 56"/>
              <p:cNvSpPr>
                <a:spLocks/>
              </p:cNvSpPr>
              <p:nvPr/>
            </p:nvSpPr>
            <p:spPr bwMode="auto">
              <a:xfrm>
                <a:off x="3806" y="1758"/>
                <a:ext cx="253" cy="346"/>
              </a:xfrm>
              <a:custGeom>
                <a:avLst/>
                <a:gdLst>
                  <a:gd name="T0" fmla="*/ 127 w 52"/>
                  <a:gd name="T1" fmla="*/ 331 h 71"/>
                  <a:gd name="T2" fmla="*/ 209 w 52"/>
                  <a:gd name="T3" fmla="*/ 327 h 71"/>
                  <a:gd name="T4" fmla="*/ 219 w 52"/>
                  <a:gd name="T5" fmla="*/ 302 h 71"/>
                  <a:gd name="T6" fmla="*/ 219 w 52"/>
                  <a:gd name="T7" fmla="*/ 283 h 71"/>
                  <a:gd name="T8" fmla="*/ 234 w 52"/>
                  <a:gd name="T9" fmla="*/ 268 h 71"/>
                  <a:gd name="T10" fmla="*/ 238 w 52"/>
                  <a:gd name="T11" fmla="*/ 253 h 71"/>
                  <a:gd name="T12" fmla="*/ 243 w 52"/>
                  <a:gd name="T13" fmla="*/ 244 h 71"/>
                  <a:gd name="T14" fmla="*/ 248 w 52"/>
                  <a:gd name="T15" fmla="*/ 249 h 71"/>
                  <a:gd name="T16" fmla="*/ 253 w 52"/>
                  <a:gd name="T17" fmla="*/ 244 h 71"/>
                  <a:gd name="T18" fmla="*/ 253 w 52"/>
                  <a:gd name="T19" fmla="*/ 224 h 71"/>
                  <a:gd name="T20" fmla="*/ 248 w 52"/>
                  <a:gd name="T21" fmla="*/ 205 h 71"/>
                  <a:gd name="T22" fmla="*/ 229 w 52"/>
                  <a:gd name="T23" fmla="*/ 136 h 71"/>
                  <a:gd name="T24" fmla="*/ 204 w 52"/>
                  <a:gd name="T25" fmla="*/ 136 h 71"/>
                  <a:gd name="T26" fmla="*/ 175 w 52"/>
                  <a:gd name="T27" fmla="*/ 175 h 71"/>
                  <a:gd name="T28" fmla="*/ 170 w 52"/>
                  <a:gd name="T29" fmla="*/ 171 h 71"/>
                  <a:gd name="T30" fmla="*/ 161 w 52"/>
                  <a:gd name="T31" fmla="*/ 166 h 71"/>
                  <a:gd name="T32" fmla="*/ 161 w 52"/>
                  <a:gd name="T33" fmla="*/ 146 h 71"/>
                  <a:gd name="T34" fmla="*/ 175 w 52"/>
                  <a:gd name="T35" fmla="*/ 136 h 71"/>
                  <a:gd name="T36" fmla="*/ 175 w 52"/>
                  <a:gd name="T37" fmla="*/ 127 h 71"/>
                  <a:gd name="T38" fmla="*/ 185 w 52"/>
                  <a:gd name="T39" fmla="*/ 117 h 71"/>
                  <a:gd name="T40" fmla="*/ 185 w 52"/>
                  <a:gd name="T41" fmla="*/ 83 h 71"/>
                  <a:gd name="T42" fmla="*/ 180 w 52"/>
                  <a:gd name="T43" fmla="*/ 68 h 71"/>
                  <a:gd name="T44" fmla="*/ 170 w 52"/>
                  <a:gd name="T45" fmla="*/ 58 h 71"/>
                  <a:gd name="T46" fmla="*/ 180 w 52"/>
                  <a:gd name="T47" fmla="*/ 49 h 71"/>
                  <a:gd name="T48" fmla="*/ 175 w 52"/>
                  <a:gd name="T49" fmla="*/ 34 h 71"/>
                  <a:gd name="T50" fmla="*/ 146 w 52"/>
                  <a:gd name="T51" fmla="*/ 19 h 71"/>
                  <a:gd name="T52" fmla="*/ 127 w 52"/>
                  <a:gd name="T53" fmla="*/ 10 h 71"/>
                  <a:gd name="T54" fmla="*/ 102 w 52"/>
                  <a:gd name="T55" fmla="*/ 5 h 71"/>
                  <a:gd name="T56" fmla="*/ 88 w 52"/>
                  <a:gd name="T57" fmla="*/ 5 h 71"/>
                  <a:gd name="T58" fmla="*/ 73 w 52"/>
                  <a:gd name="T59" fmla="*/ 15 h 71"/>
                  <a:gd name="T60" fmla="*/ 73 w 52"/>
                  <a:gd name="T61" fmla="*/ 29 h 71"/>
                  <a:gd name="T62" fmla="*/ 78 w 52"/>
                  <a:gd name="T63" fmla="*/ 34 h 71"/>
                  <a:gd name="T64" fmla="*/ 73 w 52"/>
                  <a:gd name="T65" fmla="*/ 39 h 71"/>
                  <a:gd name="T66" fmla="*/ 63 w 52"/>
                  <a:gd name="T67" fmla="*/ 49 h 71"/>
                  <a:gd name="T68" fmla="*/ 58 w 52"/>
                  <a:gd name="T69" fmla="*/ 63 h 71"/>
                  <a:gd name="T70" fmla="*/ 58 w 52"/>
                  <a:gd name="T71" fmla="*/ 83 h 71"/>
                  <a:gd name="T72" fmla="*/ 49 w 52"/>
                  <a:gd name="T73" fmla="*/ 78 h 71"/>
                  <a:gd name="T74" fmla="*/ 49 w 52"/>
                  <a:gd name="T75" fmla="*/ 63 h 71"/>
                  <a:gd name="T76" fmla="*/ 49 w 52"/>
                  <a:gd name="T77" fmla="*/ 54 h 71"/>
                  <a:gd name="T78" fmla="*/ 39 w 52"/>
                  <a:gd name="T79" fmla="*/ 63 h 71"/>
                  <a:gd name="T80" fmla="*/ 39 w 52"/>
                  <a:gd name="T81" fmla="*/ 78 h 71"/>
                  <a:gd name="T82" fmla="*/ 24 w 52"/>
                  <a:gd name="T83" fmla="*/ 83 h 71"/>
                  <a:gd name="T84" fmla="*/ 19 w 52"/>
                  <a:gd name="T85" fmla="*/ 93 h 71"/>
                  <a:gd name="T86" fmla="*/ 15 w 52"/>
                  <a:gd name="T87" fmla="*/ 112 h 71"/>
                  <a:gd name="T88" fmla="*/ 10 w 52"/>
                  <a:gd name="T89" fmla="*/ 136 h 71"/>
                  <a:gd name="T90" fmla="*/ 5 w 52"/>
                  <a:gd name="T91" fmla="*/ 156 h 71"/>
                  <a:gd name="T92" fmla="*/ 10 w 52"/>
                  <a:gd name="T93" fmla="*/ 180 h 71"/>
                  <a:gd name="T94" fmla="*/ 10 w 52"/>
                  <a:gd name="T95" fmla="*/ 200 h 71"/>
                  <a:gd name="T96" fmla="*/ 29 w 52"/>
                  <a:gd name="T97" fmla="*/ 244 h 71"/>
                  <a:gd name="T98" fmla="*/ 34 w 52"/>
                  <a:gd name="T99" fmla="*/ 268 h 71"/>
                  <a:gd name="T100" fmla="*/ 34 w 52"/>
                  <a:gd name="T101" fmla="*/ 273 h 71"/>
                  <a:gd name="T102" fmla="*/ 29 w 52"/>
                  <a:gd name="T103" fmla="*/ 302 h 71"/>
                  <a:gd name="T104" fmla="*/ 10 w 52"/>
                  <a:gd name="T105" fmla="*/ 336 h 71"/>
                  <a:gd name="T106" fmla="*/ 0 w 52"/>
                  <a:gd name="T107" fmla="*/ 34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846" name="Freeform 57"/>
              <p:cNvSpPr>
                <a:spLocks/>
              </p:cNvSpPr>
              <p:nvPr/>
            </p:nvSpPr>
            <p:spPr bwMode="auto">
              <a:xfrm>
                <a:off x="3562" y="1636"/>
                <a:ext cx="405" cy="200"/>
              </a:xfrm>
              <a:custGeom>
                <a:avLst/>
                <a:gdLst>
                  <a:gd name="T0" fmla="*/ 20 w 83"/>
                  <a:gd name="T1" fmla="*/ 78 h 41"/>
                  <a:gd name="T2" fmla="*/ 39 w 83"/>
                  <a:gd name="T3" fmla="*/ 63 h 41"/>
                  <a:gd name="T4" fmla="*/ 98 w 83"/>
                  <a:gd name="T5" fmla="*/ 29 h 41"/>
                  <a:gd name="T6" fmla="*/ 127 w 83"/>
                  <a:gd name="T7" fmla="*/ 5 h 41"/>
                  <a:gd name="T8" fmla="*/ 151 w 83"/>
                  <a:gd name="T9" fmla="*/ 5 h 41"/>
                  <a:gd name="T10" fmla="*/ 137 w 83"/>
                  <a:gd name="T11" fmla="*/ 20 h 41"/>
                  <a:gd name="T12" fmla="*/ 112 w 83"/>
                  <a:gd name="T13" fmla="*/ 44 h 41"/>
                  <a:gd name="T14" fmla="*/ 112 w 83"/>
                  <a:gd name="T15" fmla="*/ 59 h 41"/>
                  <a:gd name="T16" fmla="*/ 137 w 83"/>
                  <a:gd name="T17" fmla="*/ 49 h 41"/>
                  <a:gd name="T18" fmla="*/ 190 w 83"/>
                  <a:gd name="T19" fmla="*/ 73 h 41"/>
                  <a:gd name="T20" fmla="*/ 210 w 83"/>
                  <a:gd name="T21" fmla="*/ 78 h 41"/>
                  <a:gd name="T22" fmla="*/ 215 w 83"/>
                  <a:gd name="T23" fmla="*/ 83 h 41"/>
                  <a:gd name="T24" fmla="*/ 239 w 83"/>
                  <a:gd name="T25" fmla="*/ 63 h 41"/>
                  <a:gd name="T26" fmla="*/ 312 w 83"/>
                  <a:gd name="T27" fmla="*/ 39 h 41"/>
                  <a:gd name="T28" fmla="*/ 307 w 83"/>
                  <a:gd name="T29" fmla="*/ 54 h 41"/>
                  <a:gd name="T30" fmla="*/ 322 w 83"/>
                  <a:gd name="T31" fmla="*/ 68 h 41"/>
                  <a:gd name="T32" fmla="*/ 351 w 83"/>
                  <a:gd name="T33" fmla="*/ 63 h 41"/>
                  <a:gd name="T34" fmla="*/ 371 w 83"/>
                  <a:gd name="T35" fmla="*/ 88 h 41"/>
                  <a:gd name="T36" fmla="*/ 400 w 83"/>
                  <a:gd name="T37" fmla="*/ 93 h 41"/>
                  <a:gd name="T38" fmla="*/ 400 w 83"/>
                  <a:gd name="T39" fmla="*/ 102 h 41"/>
                  <a:gd name="T40" fmla="*/ 385 w 83"/>
                  <a:gd name="T41" fmla="*/ 102 h 41"/>
                  <a:gd name="T42" fmla="*/ 366 w 83"/>
                  <a:gd name="T43" fmla="*/ 102 h 41"/>
                  <a:gd name="T44" fmla="*/ 337 w 83"/>
                  <a:gd name="T45" fmla="*/ 102 h 41"/>
                  <a:gd name="T46" fmla="*/ 337 w 83"/>
                  <a:gd name="T47" fmla="*/ 117 h 41"/>
                  <a:gd name="T48" fmla="*/ 303 w 83"/>
                  <a:gd name="T49" fmla="*/ 102 h 41"/>
                  <a:gd name="T50" fmla="*/ 278 w 83"/>
                  <a:gd name="T51" fmla="*/ 112 h 41"/>
                  <a:gd name="T52" fmla="*/ 268 w 83"/>
                  <a:gd name="T53" fmla="*/ 122 h 41"/>
                  <a:gd name="T54" fmla="*/ 244 w 83"/>
                  <a:gd name="T55" fmla="*/ 122 h 41"/>
                  <a:gd name="T56" fmla="*/ 224 w 83"/>
                  <a:gd name="T57" fmla="*/ 146 h 41"/>
                  <a:gd name="T58" fmla="*/ 229 w 83"/>
                  <a:gd name="T59" fmla="*/ 137 h 41"/>
                  <a:gd name="T60" fmla="*/ 215 w 83"/>
                  <a:gd name="T61" fmla="*/ 137 h 41"/>
                  <a:gd name="T62" fmla="*/ 205 w 83"/>
                  <a:gd name="T63" fmla="*/ 132 h 41"/>
                  <a:gd name="T64" fmla="*/ 195 w 83"/>
                  <a:gd name="T65" fmla="*/ 156 h 41"/>
                  <a:gd name="T66" fmla="*/ 176 w 83"/>
                  <a:gd name="T67" fmla="*/ 185 h 41"/>
                  <a:gd name="T68" fmla="*/ 166 w 83"/>
                  <a:gd name="T69" fmla="*/ 190 h 41"/>
                  <a:gd name="T70" fmla="*/ 171 w 83"/>
                  <a:gd name="T71" fmla="*/ 176 h 41"/>
                  <a:gd name="T72" fmla="*/ 156 w 83"/>
                  <a:gd name="T73" fmla="*/ 176 h 41"/>
                  <a:gd name="T74" fmla="*/ 146 w 83"/>
                  <a:gd name="T75" fmla="*/ 141 h 41"/>
                  <a:gd name="T76" fmla="*/ 142 w 83"/>
                  <a:gd name="T77" fmla="*/ 137 h 41"/>
                  <a:gd name="T78" fmla="*/ 112 w 83"/>
                  <a:gd name="T79" fmla="*/ 127 h 41"/>
                  <a:gd name="T80" fmla="*/ 107 w 83"/>
                  <a:gd name="T81" fmla="*/ 127 h 41"/>
                  <a:gd name="T82" fmla="*/ 78 w 83"/>
                  <a:gd name="T83" fmla="*/ 117 h 41"/>
                  <a:gd name="T84" fmla="*/ 20 w 83"/>
                  <a:gd name="T85" fmla="*/ 93 h 41"/>
                  <a:gd name="T86" fmla="*/ 0 w 83"/>
                  <a:gd name="T87" fmla="*/ 83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grpSp>
        <p:sp>
          <p:nvSpPr>
            <p:cNvPr id="32826" name="Freeform 58"/>
            <p:cNvSpPr>
              <a:spLocks/>
            </p:cNvSpPr>
            <p:nvPr/>
          </p:nvSpPr>
          <p:spPr bwMode="auto">
            <a:xfrm>
              <a:off x="6159500" y="2917825"/>
              <a:ext cx="327025" cy="557213"/>
            </a:xfrm>
            <a:custGeom>
              <a:avLst/>
              <a:gdLst>
                <a:gd name="T0" fmla="*/ 8176 w 40"/>
                <a:gd name="T1" fmla="*/ 38695 h 72"/>
                <a:gd name="T2" fmla="*/ 32703 w 40"/>
                <a:gd name="T3" fmla="*/ 348258 h 72"/>
                <a:gd name="T4" fmla="*/ 32703 w 40"/>
                <a:gd name="T5" fmla="*/ 355997 h 72"/>
                <a:gd name="T6" fmla="*/ 32703 w 40"/>
                <a:gd name="T7" fmla="*/ 363736 h 72"/>
                <a:gd name="T8" fmla="*/ 32703 w 40"/>
                <a:gd name="T9" fmla="*/ 379214 h 72"/>
                <a:gd name="T10" fmla="*/ 40878 w 40"/>
                <a:gd name="T11" fmla="*/ 402432 h 72"/>
                <a:gd name="T12" fmla="*/ 49054 w 40"/>
                <a:gd name="T13" fmla="*/ 433388 h 72"/>
                <a:gd name="T14" fmla="*/ 32703 w 40"/>
                <a:gd name="T15" fmla="*/ 456605 h 72"/>
                <a:gd name="T16" fmla="*/ 32703 w 40"/>
                <a:gd name="T17" fmla="*/ 464344 h 72"/>
                <a:gd name="T18" fmla="*/ 16351 w 40"/>
                <a:gd name="T19" fmla="*/ 487561 h 72"/>
                <a:gd name="T20" fmla="*/ 0 w 40"/>
                <a:gd name="T21" fmla="*/ 503040 h 72"/>
                <a:gd name="T22" fmla="*/ 0 w 40"/>
                <a:gd name="T23" fmla="*/ 526257 h 72"/>
                <a:gd name="T24" fmla="*/ 0 w 40"/>
                <a:gd name="T25" fmla="*/ 549474 h 72"/>
                <a:gd name="T26" fmla="*/ 0 w 40"/>
                <a:gd name="T27" fmla="*/ 549474 h 72"/>
                <a:gd name="T28" fmla="*/ 0 w 40"/>
                <a:gd name="T29" fmla="*/ 557213 h 72"/>
                <a:gd name="T30" fmla="*/ 0 w 40"/>
                <a:gd name="T31" fmla="*/ 557213 h 72"/>
                <a:gd name="T32" fmla="*/ 8176 w 40"/>
                <a:gd name="T33" fmla="*/ 557213 h 72"/>
                <a:gd name="T34" fmla="*/ 16351 w 40"/>
                <a:gd name="T35" fmla="*/ 557213 h 72"/>
                <a:gd name="T36" fmla="*/ 16351 w 40"/>
                <a:gd name="T37" fmla="*/ 549474 h 72"/>
                <a:gd name="T38" fmla="*/ 16351 w 40"/>
                <a:gd name="T39" fmla="*/ 541735 h 72"/>
                <a:gd name="T40" fmla="*/ 40878 w 40"/>
                <a:gd name="T41" fmla="*/ 541735 h 72"/>
                <a:gd name="T42" fmla="*/ 65405 w 40"/>
                <a:gd name="T43" fmla="*/ 533996 h 72"/>
                <a:gd name="T44" fmla="*/ 98107 w 40"/>
                <a:gd name="T45" fmla="*/ 549474 h 72"/>
                <a:gd name="T46" fmla="*/ 98107 w 40"/>
                <a:gd name="T47" fmla="*/ 549474 h 72"/>
                <a:gd name="T48" fmla="*/ 106283 w 40"/>
                <a:gd name="T49" fmla="*/ 549474 h 72"/>
                <a:gd name="T50" fmla="*/ 114459 w 40"/>
                <a:gd name="T51" fmla="*/ 526257 h 72"/>
                <a:gd name="T52" fmla="*/ 130810 w 40"/>
                <a:gd name="T53" fmla="*/ 526257 h 72"/>
                <a:gd name="T54" fmla="*/ 138986 w 40"/>
                <a:gd name="T55" fmla="*/ 533996 h 72"/>
                <a:gd name="T56" fmla="*/ 147161 w 40"/>
                <a:gd name="T57" fmla="*/ 541735 h 72"/>
                <a:gd name="T58" fmla="*/ 155337 w 40"/>
                <a:gd name="T59" fmla="*/ 533996 h 72"/>
                <a:gd name="T60" fmla="*/ 163513 w 40"/>
                <a:gd name="T61" fmla="*/ 503040 h 72"/>
                <a:gd name="T62" fmla="*/ 171688 w 40"/>
                <a:gd name="T63" fmla="*/ 495300 h 72"/>
                <a:gd name="T64" fmla="*/ 179864 w 40"/>
                <a:gd name="T65" fmla="*/ 495300 h 72"/>
                <a:gd name="T66" fmla="*/ 196215 w 40"/>
                <a:gd name="T67" fmla="*/ 510779 h 72"/>
                <a:gd name="T68" fmla="*/ 220742 w 40"/>
                <a:gd name="T69" fmla="*/ 510779 h 72"/>
                <a:gd name="T70" fmla="*/ 228917 w 40"/>
                <a:gd name="T71" fmla="*/ 487561 h 72"/>
                <a:gd name="T72" fmla="*/ 269796 w 40"/>
                <a:gd name="T73" fmla="*/ 433388 h 72"/>
                <a:gd name="T74" fmla="*/ 269796 w 40"/>
                <a:gd name="T75" fmla="*/ 410171 h 72"/>
                <a:gd name="T76" fmla="*/ 277971 w 40"/>
                <a:gd name="T77" fmla="*/ 410171 h 72"/>
                <a:gd name="T78" fmla="*/ 302498 w 40"/>
                <a:gd name="T79" fmla="*/ 410171 h 72"/>
                <a:gd name="T80" fmla="*/ 310674 w 40"/>
                <a:gd name="T81" fmla="*/ 402432 h 72"/>
                <a:gd name="T82" fmla="*/ 327025 w 40"/>
                <a:gd name="T83" fmla="*/ 394692 h 72"/>
                <a:gd name="T84" fmla="*/ 327025 w 40"/>
                <a:gd name="T85" fmla="*/ 386953 h 72"/>
                <a:gd name="T86" fmla="*/ 327025 w 40"/>
                <a:gd name="T87" fmla="*/ 363736 h 72"/>
                <a:gd name="T88" fmla="*/ 327025 w 40"/>
                <a:gd name="T89" fmla="*/ 363736 h 72"/>
                <a:gd name="T90" fmla="*/ 327025 w 40"/>
                <a:gd name="T91" fmla="*/ 348258 h 72"/>
                <a:gd name="T92" fmla="*/ 286147 w 40"/>
                <a:gd name="T93" fmla="*/ 7739 h 72"/>
                <a:gd name="T94" fmla="*/ 286147 w 40"/>
                <a:gd name="T95" fmla="*/ 0 h 72"/>
                <a:gd name="T96" fmla="*/ 73581 w 40"/>
                <a:gd name="T97" fmla="*/ 23217 h 72"/>
                <a:gd name="T98" fmla="*/ 65405 w 40"/>
                <a:gd name="T99" fmla="*/ 30956 h 72"/>
                <a:gd name="T100" fmla="*/ 49054 w 40"/>
                <a:gd name="T101" fmla="*/ 38695 h 72"/>
                <a:gd name="T102" fmla="*/ 40878 w 40"/>
                <a:gd name="T103" fmla="*/ 46434 h 72"/>
                <a:gd name="T104" fmla="*/ 24527 w 40"/>
                <a:gd name="T105" fmla="*/ 46434 h 72"/>
                <a:gd name="T106" fmla="*/ 8176 w 40"/>
                <a:gd name="T107" fmla="*/ 38695 h 72"/>
                <a:gd name="T108" fmla="*/ 8176 w 40"/>
                <a:gd name="T109" fmla="*/ 38695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827" name="Freeform 59" descr="75%"/>
            <p:cNvSpPr>
              <a:spLocks/>
            </p:cNvSpPr>
            <p:nvPr/>
          </p:nvSpPr>
          <p:spPr bwMode="auto">
            <a:xfrm>
              <a:off x="6721475" y="3730625"/>
              <a:ext cx="560388" cy="409575"/>
            </a:xfrm>
            <a:custGeom>
              <a:avLst/>
              <a:gdLst>
                <a:gd name="T0" fmla="*/ 332984 w 69"/>
                <a:gd name="T1" fmla="*/ 409575 h 53"/>
                <a:gd name="T2" fmla="*/ 308619 w 69"/>
                <a:gd name="T3" fmla="*/ 401847 h 53"/>
                <a:gd name="T4" fmla="*/ 300498 w 69"/>
                <a:gd name="T5" fmla="*/ 370936 h 53"/>
                <a:gd name="T6" fmla="*/ 268012 w 69"/>
                <a:gd name="T7" fmla="*/ 340025 h 53"/>
                <a:gd name="T8" fmla="*/ 251768 w 69"/>
                <a:gd name="T9" fmla="*/ 301385 h 53"/>
                <a:gd name="T10" fmla="*/ 235525 w 69"/>
                <a:gd name="T11" fmla="*/ 285930 h 53"/>
                <a:gd name="T12" fmla="*/ 203039 w 69"/>
                <a:gd name="T13" fmla="*/ 262746 h 53"/>
                <a:gd name="T14" fmla="*/ 186796 w 69"/>
                <a:gd name="T15" fmla="*/ 247291 h 53"/>
                <a:gd name="T16" fmla="*/ 178674 w 69"/>
                <a:gd name="T17" fmla="*/ 231835 h 53"/>
                <a:gd name="T18" fmla="*/ 121823 w 69"/>
                <a:gd name="T19" fmla="*/ 193196 h 53"/>
                <a:gd name="T20" fmla="*/ 105580 w 69"/>
                <a:gd name="T21" fmla="*/ 177740 h 53"/>
                <a:gd name="T22" fmla="*/ 81216 w 69"/>
                <a:gd name="T23" fmla="*/ 146829 h 53"/>
                <a:gd name="T24" fmla="*/ 64973 w 69"/>
                <a:gd name="T25" fmla="*/ 123645 h 53"/>
                <a:gd name="T26" fmla="*/ 8122 w 69"/>
                <a:gd name="T27" fmla="*/ 108190 h 53"/>
                <a:gd name="T28" fmla="*/ 8122 w 69"/>
                <a:gd name="T29" fmla="*/ 77278 h 53"/>
                <a:gd name="T30" fmla="*/ 24365 w 69"/>
                <a:gd name="T31" fmla="*/ 61823 h 53"/>
                <a:gd name="T32" fmla="*/ 24365 w 69"/>
                <a:gd name="T33" fmla="*/ 54095 h 53"/>
                <a:gd name="T34" fmla="*/ 64973 w 69"/>
                <a:gd name="T35" fmla="*/ 38639 h 53"/>
                <a:gd name="T36" fmla="*/ 97459 w 69"/>
                <a:gd name="T37" fmla="*/ 23183 h 53"/>
                <a:gd name="T38" fmla="*/ 105580 w 69"/>
                <a:gd name="T39" fmla="*/ 15456 h 53"/>
                <a:gd name="T40" fmla="*/ 251768 w 69"/>
                <a:gd name="T41" fmla="*/ 7728 h 53"/>
                <a:gd name="T42" fmla="*/ 251768 w 69"/>
                <a:gd name="T43" fmla="*/ 15456 h 53"/>
                <a:gd name="T44" fmla="*/ 284255 w 69"/>
                <a:gd name="T45" fmla="*/ 30911 h 53"/>
                <a:gd name="T46" fmla="*/ 414200 w 69"/>
                <a:gd name="T47" fmla="*/ 30911 h 53"/>
                <a:gd name="T48" fmla="*/ 552266 w 69"/>
                <a:gd name="T49" fmla="*/ 131373 h 53"/>
                <a:gd name="T50" fmla="*/ 536023 w 69"/>
                <a:gd name="T51" fmla="*/ 146829 h 53"/>
                <a:gd name="T52" fmla="*/ 511659 w 69"/>
                <a:gd name="T53" fmla="*/ 185468 h 53"/>
                <a:gd name="T54" fmla="*/ 503537 w 69"/>
                <a:gd name="T55" fmla="*/ 216379 h 53"/>
                <a:gd name="T56" fmla="*/ 503537 w 69"/>
                <a:gd name="T57" fmla="*/ 231835 h 53"/>
                <a:gd name="T58" fmla="*/ 487294 w 69"/>
                <a:gd name="T59" fmla="*/ 239563 h 53"/>
                <a:gd name="T60" fmla="*/ 479172 w 69"/>
                <a:gd name="T61" fmla="*/ 255018 h 53"/>
                <a:gd name="T62" fmla="*/ 462929 w 69"/>
                <a:gd name="T63" fmla="*/ 270474 h 53"/>
                <a:gd name="T64" fmla="*/ 430443 w 69"/>
                <a:gd name="T65" fmla="*/ 301385 h 53"/>
                <a:gd name="T66" fmla="*/ 406078 w 69"/>
                <a:gd name="T67" fmla="*/ 316841 h 53"/>
                <a:gd name="T68" fmla="*/ 397957 w 69"/>
                <a:gd name="T69" fmla="*/ 332297 h 53"/>
                <a:gd name="T70" fmla="*/ 373592 w 69"/>
                <a:gd name="T71" fmla="*/ 340025 h 53"/>
                <a:gd name="T72" fmla="*/ 373592 w 69"/>
                <a:gd name="T73" fmla="*/ 347752 h 53"/>
                <a:gd name="T74" fmla="*/ 365470 w 69"/>
                <a:gd name="T75" fmla="*/ 363208 h 53"/>
                <a:gd name="T76" fmla="*/ 349227 w 69"/>
                <a:gd name="T77" fmla="*/ 370936 h 53"/>
                <a:gd name="T78" fmla="*/ 349227 w 69"/>
                <a:gd name="T79" fmla="*/ 370936 h 53"/>
                <a:gd name="T80" fmla="*/ 349227 w 69"/>
                <a:gd name="T81" fmla="*/ 378664 h 53"/>
                <a:gd name="T82" fmla="*/ 357349 w 69"/>
                <a:gd name="T83" fmla="*/ 386392 h 53"/>
                <a:gd name="T84" fmla="*/ 341106 w 69"/>
                <a:gd name="T85" fmla="*/ 394119 h 53"/>
                <a:gd name="T86" fmla="*/ 332984 w 69"/>
                <a:gd name="T87" fmla="*/ 4018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828" name="Freeform 60"/>
            <p:cNvSpPr>
              <a:spLocks/>
            </p:cNvSpPr>
            <p:nvPr/>
          </p:nvSpPr>
          <p:spPr bwMode="auto">
            <a:xfrm>
              <a:off x="6467475" y="3784600"/>
              <a:ext cx="596900" cy="596900"/>
            </a:xfrm>
            <a:custGeom>
              <a:avLst/>
              <a:gdLst>
                <a:gd name="T0" fmla="*/ 73590 w 73"/>
                <a:gd name="T1" fmla="*/ 317830 h 77"/>
                <a:gd name="T2" fmla="*/ 89944 w 73"/>
                <a:gd name="T3" fmla="*/ 341086 h 77"/>
                <a:gd name="T4" fmla="*/ 106297 w 73"/>
                <a:gd name="T5" fmla="*/ 356590 h 77"/>
                <a:gd name="T6" fmla="*/ 106297 w 73"/>
                <a:gd name="T7" fmla="*/ 379845 h 77"/>
                <a:gd name="T8" fmla="*/ 114474 w 73"/>
                <a:gd name="T9" fmla="*/ 387597 h 77"/>
                <a:gd name="T10" fmla="*/ 106297 w 73"/>
                <a:gd name="T11" fmla="*/ 426357 h 77"/>
                <a:gd name="T12" fmla="*/ 98121 w 73"/>
                <a:gd name="T13" fmla="*/ 465117 h 77"/>
                <a:gd name="T14" fmla="*/ 114474 w 73"/>
                <a:gd name="T15" fmla="*/ 527132 h 77"/>
                <a:gd name="T16" fmla="*/ 130827 w 73"/>
                <a:gd name="T17" fmla="*/ 550388 h 77"/>
                <a:gd name="T18" fmla="*/ 139004 w 73"/>
                <a:gd name="T19" fmla="*/ 573644 h 77"/>
                <a:gd name="T20" fmla="*/ 147181 w 73"/>
                <a:gd name="T21" fmla="*/ 589148 h 77"/>
                <a:gd name="T22" fmla="*/ 474249 w 73"/>
                <a:gd name="T23" fmla="*/ 589148 h 77"/>
                <a:gd name="T24" fmla="*/ 490603 w 73"/>
                <a:gd name="T25" fmla="*/ 596900 h 77"/>
                <a:gd name="T26" fmla="*/ 482426 w 73"/>
                <a:gd name="T27" fmla="*/ 550388 h 77"/>
                <a:gd name="T28" fmla="*/ 490603 w 73"/>
                <a:gd name="T29" fmla="*/ 534884 h 77"/>
                <a:gd name="T30" fmla="*/ 523310 w 73"/>
                <a:gd name="T31" fmla="*/ 534884 h 77"/>
                <a:gd name="T32" fmla="*/ 547840 w 73"/>
                <a:gd name="T33" fmla="*/ 534884 h 77"/>
                <a:gd name="T34" fmla="*/ 547840 w 73"/>
                <a:gd name="T35" fmla="*/ 503877 h 77"/>
                <a:gd name="T36" fmla="*/ 547840 w 73"/>
                <a:gd name="T37" fmla="*/ 480621 h 77"/>
                <a:gd name="T38" fmla="*/ 564193 w 73"/>
                <a:gd name="T39" fmla="*/ 410853 h 77"/>
                <a:gd name="T40" fmla="*/ 580547 w 73"/>
                <a:gd name="T41" fmla="*/ 372093 h 77"/>
                <a:gd name="T42" fmla="*/ 596900 w 73"/>
                <a:gd name="T43" fmla="*/ 364342 h 77"/>
                <a:gd name="T44" fmla="*/ 596900 w 73"/>
                <a:gd name="T45" fmla="*/ 356590 h 77"/>
                <a:gd name="T46" fmla="*/ 588723 w 73"/>
                <a:gd name="T47" fmla="*/ 356590 h 77"/>
                <a:gd name="T48" fmla="*/ 564193 w 73"/>
                <a:gd name="T49" fmla="*/ 348838 h 77"/>
                <a:gd name="T50" fmla="*/ 556016 w 73"/>
                <a:gd name="T51" fmla="*/ 317830 h 77"/>
                <a:gd name="T52" fmla="*/ 523310 w 73"/>
                <a:gd name="T53" fmla="*/ 286822 h 77"/>
                <a:gd name="T54" fmla="*/ 506956 w 73"/>
                <a:gd name="T55" fmla="*/ 248062 h 77"/>
                <a:gd name="T56" fmla="*/ 490603 w 73"/>
                <a:gd name="T57" fmla="*/ 232558 h 77"/>
                <a:gd name="T58" fmla="*/ 457896 w 73"/>
                <a:gd name="T59" fmla="*/ 209303 h 77"/>
                <a:gd name="T60" fmla="*/ 441542 w 73"/>
                <a:gd name="T61" fmla="*/ 193799 h 77"/>
                <a:gd name="T62" fmla="*/ 433366 w 73"/>
                <a:gd name="T63" fmla="*/ 178295 h 77"/>
                <a:gd name="T64" fmla="*/ 376129 w 73"/>
                <a:gd name="T65" fmla="*/ 139535 h 77"/>
                <a:gd name="T66" fmla="*/ 359775 w 73"/>
                <a:gd name="T67" fmla="*/ 124031 h 77"/>
                <a:gd name="T68" fmla="*/ 335245 w 73"/>
                <a:gd name="T69" fmla="*/ 93023 h 77"/>
                <a:gd name="T70" fmla="*/ 318892 w 73"/>
                <a:gd name="T71" fmla="*/ 69768 h 77"/>
                <a:gd name="T72" fmla="*/ 261655 w 73"/>
                <a:gd name="T73" fmla="*/ 54264 h 77"/>
                <a:gd name="T74" fmla="*/ 261655 w 73"/>
                <a:gd name="T75" fmla="*/ 23256 h 77"/>
                <a:gd name="T76" fmla="*/ 278008 w 73"/>
                <a:gd name="T77" fmla="*/ 7752 h 77"/>
                <a:gd name="T78" fmla="*/ 278008 w 73"/>
                <a:gd name="T79" fmla="*/ 0 h 77"/>
                <a:gd name="T80" fmla="*/ 0 w 73"/>
                <a:gd name="T81" fmla="*/ 38760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829" name="Freeform 61"/>
            <p:cNvSpPr>
              <a:spLocks/>
            </p:cNvSpPr>
            <p:nvPr/>
          </p:nvSpPr>
          <p:spPr bwMode="auto">
            <a:xfrm>
              <a:off x="7029450" y="3041650"/>
              <a:ext cx="506413" cy="223838"/>
            </a:xfrm>
            <a:custGeom>
              <a:avLst/>
              <a:gdLst>
                <a:gd name="T0" fmla="*/ 294046 w 62"/>
                <a:gd name="T1" fmla="*/ 15437 h 29"/>
                <a:gd name="T2" fmla="*/ 16336 w 62"/>
                <a:gd name="T3" fmla="*/ 131215 h 29"/>
                <a:gd name="T4" fmla="*/ 32672 w 62"/>
                <a:gd name="T5" fmla="*/ 123497 h 29"/>
                <a:gd name="T6" fmla="*/ 65344 w 62"/>
                <a:gd name="T7" fmla="*/ 100341 h 29"/>
                <a:gd name="T8" fmla="*/ 81680 w 62"/>
                <a:gd name="T9" fmla="*/ 84904 h 29"/>
                <a:gd name="T10" fmla="*/ 89847 w 62"/>
                <a:gd name="T11" fmla="*/ 77186 h 29"/>
                <a:gd name="T12" fmla="*/ 114351 w 62"/>
                <a:gd name="T13" fmla="*/ 69467 h 29"/>
                <a:gd name="T14" fmla="*/ 155191 w 62"/>
                <a:gd name="T15" fmla="*/ 54030 h 29"/>
                <a:gd name="T16" fmla="*/ 171527 w 62"/>
                <a:gd name="T17" fmla="*/ 61748 h 29"/>
                <a:gd name="T18" fmla="*/ 187863 w 62"/>
                <a:gd name="T19" fmla="*/ 61748 h 29"/>
                <a:gd name="T20" fmla="*/ 204199 w 62"/>
                <a:gd name="T21" fmla="*/ 92623 h 29"/>
                <a:gd name="T22" fmla="*/ 220535 w 62"/>
                <a:gd name="T23" fmla="*/ 92623 h 29"/>
                <a:gd name="T24" fmla="*/ 220535 w 62"/>
                <a:gd name="T25" fmla="*/ 108060 h 29"/>
                <a:gd name="T26" fmla="*/ 253207 w 62"/>
                <a:gd name="T27" fmla="*/ 115778 h 29"/>
                <a:gd name="T28" fmla="*/ 277710 w 62"/>
                <a:gd name="T29" fmla="*/ 131215 h 29"/>
                <a:gd name="T30" fmla="*/ 285878 w 62"/>
                <a:gd name="T31" fmla="*/ 146653 h 29"/>
                <a:gd name="T32" fmla="*/ 261375 w 62"/>
                <a:gd name="T33" fmla="*/ 192964 h 29"/>
                <a:gd name="T34" fmla="*/ 285878 w 62"/>
                <a:gd name="T35" fmla="*/ 208401 h 29"/>
                <a:gd name="T36" fmla="*/ 310382 w 62"/>
                <a:gd name="T37" fmla="*/ 216119 h 29"/>
                <a:gd name="T38" fmla="*/ 318550 w 62"/>
                <a:gd name="T39" fmla="*/ 216119 h 29"/>
                <a:gd name="T40" fmla="*/ 343054 w 62"/>
                <a:gd name="T41" fmla="*/ 208401 h 29"/>
                <a:gd name="T42" fmla="*/ 375726 w 62"/>
                <a:gd name="T43" fmla="*/ 223838 h 29"/>
                <a:gd name="T44" fmla="*/ 383894 w 62"/>
                <a:gd name="T45" fmla="*/ 216119 h 29"/>
                <a:gd name="T46" fmla="*/ 367558 w 62"/>
                <a:gd name="T47" fmla="*/ 200682 h 29"/>
                <a:gd name="T48" fmla="*/ 359390 w 62"/>
                <a:gd name="T49" fmla="*/ 192964 h 29"/>
                <a:gd name="T50" fmla="*/ 367558 w 62"/>
                <a:gd name="T51" fmla="*/ 185245 h 29"/>
                <a:gd name="T52" fmla="*/ 359390 w 62"/>
                <a:gd name="T53" fmla="*/ 177527 h 29"/>
                <a:gd name="T54" fmla="*/ 334886 w 62"/>
                <a:gd name="T55" fmla="*/ 146653 h 29"/>
                <a:gd name="T56" fmla="*/ 334886 w 62"/>
                <a:gd name="T57" fmla="*/ 123497 h 29"/>
                <a:gd name="T58" fmla="*/ 334886 w 62"/>
                <a:gd name="T59" fmla="*/ 92623 h 29"/>
                <a:gd name="T60" fmla="*/ 334886 w 62"/>
                <a:gd name="T61" fmla="*/ 77186 h 29"/>
                <a:gd name="T62" fmla="*/ 334886 w 62"/>
                <a:gd name="T63" fmla="*/ 69467 h 29"/>
                <a:gd name="T64" fmla="*/ 359390 w 62"/>
                <a:gd name="T65" fmla="*/ 46311 h 29"/>
                <a:gd name="T66" fmla="*/ 367558 w 62"/>
                <a:gd name="T67" fmla="*/ 30874 h 29"/>
                <a:gd name="T68" fmla="*/ 383894 w 62"/>
                <a:gd name="T69" fmla="*/ 30874 h 29"/>
                <a:gd name="T70" fmla="*/ 367558 w 62"/>
                <a:gd name="T71" fmla="*/ 61748 h 29"/>
                <a:gd name="T72" fmla="*/ 359390 w 62"/>
                <a:gd name="T73" fmla="*/ 77186 h 29"/>
                <a:gd name="T74" fmla="*/ 375726 w 62"/>
                <a:gd name="T75" fmla="*/ 92623 h 29"/>
                <a:gd name="T76" fmla="*/ 375726 w 62"/>
                <a:gd name="T77" fmla="*/ 123497 h 29"/>
                <a:gd name="T78" fmla="*/ 367558 w 62"/>
                <a:gd name="T79" fmla="*/ 138934 h 29"/>
                <a:gd name="T80" fmla="*/ 375726 w 62"/>
                <a:gd name="T81" fmla="*/ 146653 h 29"/>
                <a:gd name="T82" fmla="*/ 375726 w 62"/>
                <a:gd name="T83" fmla="*/ 162090 h 29"/>
                <a:gd name="T84" fmla="*/ 383894 w 62"/>
                <a:gd name="T85" fmla="*/ 185245 h 29"/>
                <a:gd name="T86" fmla="*/ 408398 w 62"/>
                <a:gd name="T87" fmla="*/ 192964 h 29"/>
                <a:gd name="T88" fmla="*/ 424734 w 62"/>
                <a:gd name="T89" fmla="*/ 185245 h 29"/>
                <a:gd name="T90" fmla="*/ 424734 w 62"/>
                <a:gd name="T91" fmla="*/ 200682 h 29"/>
                <a:gd name="T92" fmla="*/ 432901 w 62"/>
                <a:gd name="T93" fmla="*/ 216119 h 29"/>
                <a:gd name="T94" fmla="*/ 449237 w 62"/>
                <a:gd name="T95" fmla="*/ 223838 h 29"/>
                <a:gd name="T96" fmla="*/ 457405 w 62"/>
                <a:gd name="T97" fmla="*/ 216119 h 29"/>
                <a:gd name="T98" fmla="*/ 498245 w 62"/>
                <a:gd name="T99" fmla="*/ 200682 h 29"/>
                <a:gd name="T100" fmla="*/ 506413 w 62"/>
                <a:gd name="T101" fmla="*/ 146653 h 29"/>
                <a:gd name="T102" fmla="*/ 441069 w 62"/>
                <a:gd name="T103" fmla="*/ 162090 h 29"/>
                <a:gd name="T104" fmla="*/ 383894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830" name="Freeform 62"/>
            <p:cNvSpPr>
              <a:spLocks/>
            </p:cNvSpPr>
            <p:nvPr/>
          </p:nvSpPr>
          <p:spPr bwMode="auto">
            <a:xfrm>
              <a:off x="7413625" y="3017838"/>
              <a:ext cx="122238" cy="185737"/>
            </a:xfrm>
            <a:custGeom>
              <a:avLst/>
              <a:gdLst>
                <a:gd name="T0" fmla="*/ 122238 w 15"/>
                <a:gd name="T1" fmla="*/ 170259 h 24"/>
                <a:gd name="T2" fmla="*/ 122238 w 15"/>
                <a:gd name="T3" fmla="*/ 154781 h 24"/>
                <a:gd name="T4" fmla="*/ 114089 w 15"/>
                <a:gd name="T5" fmla="*/ 139303 h 24"/>
                <a:gd name="T6" fmla="*/ 97790 w 15"/>
                <a:gd name="T7" fmla="*/ 123825 h 24"/>
                <a:gd name="T8" fmla="*/ 81492 w 15"/>
                <a:gd name="T9" fmla="*/ 116086 h 24"/>
                <a:gd name="T10" fmla="*/ 73343 w 15"/>
                <a:gd name="T11" fmla="*/ 108347 h 24"/>
                <a:gd name="T12" fmla="*/ 73343 w 15"/>
                <a:gd name="T13" fmla="*/ 92869 h 24"/>
                <a:gd name="T14" fmla="*/ 57044 w 15"/>
                <a:gd name="T15" fmla="*/ 69651 h 24"/>
                <a:gd name="T16" fmla="*/ 48895 w 15"/>
                <a:gd name="T17" fmla="*/ 61912 h 24"/>
                <a:gd name="T18" fmla="*/ 40746 w 15"/>
                <a:gd name="T19" fmla="*/ 46434 h 24"/>
                <a:gd name="T20" fmla="*/ 32597 w 15"/>
                <a:gd name="T21" fmla="*/ 38695 h 24"/>
                <a:gd name="T22" fmla="*/ 32597 w 15"/>
                <a:gd name="T23" fmla="*/ 30956 h 24"/>
                <a:gd name="T24" fmla="*/ 32597 w 15"/>
                <a:gd name="T25" fmla="*/ 30956 h 24"/>
                <a:gd name="T26" fmla="*/ 32597 w 15"/>
                <a:gd name="T27" fmla="*/ 23217 h 24"/>
                <a:gd name="T28" fmla="*/ 40746 w 15"/>
                <a:gd name="T29" fmla="*/ 0 h 24"/>
                <a:gd name="T30" fmla="*/ 32597 w 15"/>
                <a:gd name="T31" fmla="*/ 0 h 24"/>
                <a:gd name="T32" fmla="*/ 16298 w 15"/>
                <a:gd name="T33" fmla="*/ 0 h 24"/>
                <a:gd name="T34" fmla="*/ 8149 w 15"/>
                <a:gd name="T35" fmla="*/ 7739 h 24"/>
                <a:gd name="T36" fmla="*/ 8149 w 15"/>
                <a:gd name="T37" fmla="*/ 15478 h 24"/>
                <a:gd name="T38" fmla="*/ 8149 w 15"/>
                <a:gd name="T39" fmla="*/ 23217 h 24"/>
                <a:gd name="T40" fmla="*/ 0 w 15"/>
                <a:gd name="T41" fmla="*/ 23217 h 24"/>
                <a:gd name="T42" fmla="*/ 57044 w 15"/>
                <a:gd name="T43" fmla="*/ 185737 h 24"/>
                <a:gd name="T44" fmla="*/ 122238 w 15"/>
                <a:gd name="T45" fmla="*/ 170259 h 24"/>
                <a:gd name="T46" fmla="*/ 122238 w 15"/>
                <a:gd name="T47" fmla="*/ 170259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sp>
          <p:nvSpPr>
            <p:cNvPr id="32831" name="Freeform 63"/>
            <p:cNvSpPr>
              <a:spLocks/>
            </p:cNvSpPr>
            <p:nvPr/>
          </p:nvSpPr>
          <p:spPr bwMode="auto">
            <a:xfrm>
              <a:off x="7445375" y="2801938"/>
              <a:ext cx="153988" cy="325437"/>
            </a:xfrm>
            <a:custGeom>
              <a:avLst/>
              <a:gdLst>
                <a:gd name="T0" fmla="*/ 0 w 19"/>
                <a:gd name="T1" fmla="*/ 240203 h 42"/>
                <a:gd name="T2" fmla="*/ 0 w 19"/>
                <a:gd name="T3" fmla="*/ 247952 h 42"/>
                <a:gd name="T4" fmla="*/ 16209 w 19"/>
                <a:gd name="T5" fmla="*/ 263449 h 42"/>
                <a:gd name="T6" fmla="*/ 48628 w 19"/>
                <a:gd name="T7" fmla="*/ 286695 h 42"/>
                <a:gd name="T8" fmla="*/ 72942 w 19"/>
                <a:gd name="T9" fmla="*/ 294443 h 42"/>
                <a:gd name="T10" fmla="*/ 81046 w 19"/>
                <a:gd name="T11" fmla="*/ 309940 h 42"/>
                <a:gd name="T12" fmla="*/ 89151 w 19"/>
                <a:gd name="T13" fmla="*/ 325437 h 42"/>
                <a:gd name="T14" fmla="*/ 105360 w 19"/>
                <a:gd name="T15" fmla="*/ 302192 h 42"/>
                <a:gd name="T16" fmla="*/ 113465 w 19"/>
                <a:gd name="T17" fmla="*/ 271198 h 42"/>
                <a:gd name="T18" fmla="*/ 137779 w 19"/>
                <a:gd name="T19" fmla="*/ 232455 h 42"/>
                <a:gd name="T20" fmla="*/ 153988 w 19"/>
                <a:gd name="T21" fmla="*/ 201461 h 42"/>
                <a:gd name="T22" fmla="*/ 145883 w 19"/>
                <a:gd name="T23" fmla="*/ 147222 h 42"/>
                <a:gd name="T24" fmla="*/ 137779 w 19"/>
                <a:gd name="T25" fmla="*/ 100730 h 42"/>
                <a:gd name="T26" fmla="*/ 113465 w 19"/>
                <a:gd name="T27" fmla="*/ 108479 h 42"/>
                <a:gd name="T28" fmla="*/ 105360 w 19"/>
                <a:gd name="T29" fmla="*/ 108479 h 42"/>
                <a:gd name="T30" fmla="*/ 97256 w 19"/>
                <a:gd name="T31" fmla="*/ 108479 h 42"/>
                <a:gd name="T32" fmla="*/ 105360 w 19"/>
                <a:gd name="T33" fmla="*/ 85233 h 42"/>
                <a:gd name="T34" fmla="*/ 113465 w 19"/>
                <a:gd name="T35" fmla="*/ 85233 h 42"/>
                <a:gd name="T36" fmla="*/ 121569 w 19"/>
                <a:gd name="T37" fmla="*/ 61988 h 42"/>
                <a:gd name="T38" fmla="*/ 129674 w 19"/>
                <a:gd name="T39" fmla="*/ 46491 h 42"/>
                <a:gd name="T40" fmla="*/ 32419 w 19"/>
                <a:gd name="T41" fmla="*/ 0 h 42"/>
                <a:gd name="T42" fmla="*/ 24314 w 19"/>
                <a:gd name="T43" fmla="*/ 15497 h 42"/>
                <a:gd name="T44" fmla="*/ 16209 w 19"/>
                <a:gd name="T45" fmla="*/ 46491 h 42"/>
                <a:gd name="T46" fmla="*/ 0 w 19"/>
                <a:gd name="T47" fmla="*/ 61988 h 42"/>
                <a:gd name="T48" fmla="*/ 8105 w 19"/>
                <a:gd name="T49" fmla="*/ 69737 h 42"/>
                <a:gd name="T50" fmla="*/ 8105 w 19"/>
                <a:gd name="T51" fmla="*/ 85233 h 42"/>
                <a:gd name="T52" fmla="*/ 8105 w 19"/>
                <a:gd name="T53" fmla="*/ 116227 h 42"/>
                <a:gd name="T54" fmla="*/ 24314 w 19"/>
                <a:gd name="T55" fmla="*/ 131725 h 42"/>
                <a:gd name="T56" fmla="*/ 40523 w 19"/>
                <a:gd name="T57" fmla="*/ 139473 h 42"/>
                <a:gd name="T58" fmla="*/ 56732 w 19"/>
                <a:gd name="T59" fmla="*/ 147222 h 42"/>
                <a:gd name="T60" fmla="*/ 72942 w 19"/>
                <a:gd name="T61" fmla="*/ 162719 h 42"/>
                <a:gd name="T62" fmla="*/ 32419 w 19"/>
                <a:gd name="T63" fmla="*/ 185964 h 42"/>
                <a:gd name="T64" fmla="*/ 8105 w 19"/>
                <a:gd name="T65" fmla="*/ 216958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32" name="Freeform 64"/>
            <p:cNvSpPr>
              <a:spLocks/>
            </p:cNvSpPr>
            <p:nvPr/>
          </p:nvSpPr>
          <p:spPr bwMode="auto">
            <a:xfrm>
              <a:off x="7583488" y="2654300"/>
              <a:ext cx="187325" cy="169863"/>
            </a:xfrm>
            <a:custGeom>
              <a:avLst/>
              <a:gdLst>
                <a:gd name="T0" fmla="*/ 0 w 23"/>
                <a:gd name="T1" fmla="*/ 30884 h 22"/>
                <a:gd name="T2" fmla="*/ 65157 w 23"/>
                <a:gd name="T3" fmla="*/ 15442 h 22"/>
                <a:gd name="T4" fmla="*/ 65157 w 23"/>
                <a:gd name="T5" fmla="*/ 23163 h 22"/>
                <a:gd name="T6" fmla="*/ 73301 w 23"/>
                <a:gd name="T7" fmla="*/ 23163 h 22"/>
                <a:gd name="T8" fmla="*/ 73301 w 23"/>
                <a:gd name="T9" fmla="*/ 23163 h 22"/>
                <a:gd name="T10" fmla="*/ 162891 w 23"/>
                <a:gd name="T11" fmla="*/ 0 h 22"/>
                <a:gd name="T12" fmla="*/ 187325 w 23"/>
                <a:gd name="T13" fmla="*/ 69489 h 22"/>
                <a:gd name="T14" fmla="*/ 187325 w 23"/>
                <a:gd name="T15" fmla="*/ 77210 h 22"/>
                <a:gd name="T16" fmla="*/ 179180 w 23"/>
                <a:gd name="T17" fmla="*/ 77210 h 22"/>
                <a:gd name="T18" fmla="*/ 187325 w 23"/>
                <a:gd name="T19" fmla="*/ 84932 h 22"/>
                <a:gd name="T20" fmla="*/ 187325 w 23"/>
                <a:gd name="T21" fmla="*/ 84932 h 22"/>
                <a:gd name="T22" fmla="*/ 171036 w 23"/>
                <a:gd name="T23" fmla="*/ 92653 h 22"/>
                <a:gd name="T24" fmla="*/ 138458 w 23"/>
                <a:gd name="T25" fmla="*/ 100374 h 22"/>
                <a:gd name="T26" fmla="*/ 130313 w 23"/>
                <a:gd name="T27" fmla="*/ 100374 h 22"/>
                <a:gd name="T28" fmla="*/ 130313 w 23"/>
                <a:gd name="T29" fmla="*/ 100374 h 22"/>
                <a:gd name="T30" fmla="*/ 130313 w 23"/>
                <a:gd name="T31" fmla="*/ 108095 h 22"/>
                <a:gd name="T32" fmla="*/ 130313 w 23"/>
                <a:gd name="T33" fmla="*/ 108095 h 22"/>
                <a:gd name="T34" fmla="*/ 105879 w 23"/>
                <a:gd name="T35" fmla="*/ 115816 h 22"/>
                <a:gd name="T36" fmla="*/ 81446 w 23"/>
                <a:gd name="T37" fmla="*/ 123537 h 22"/>
                <a:gd name="T38" fmla="*/ 81446 w 23"/>
                <a:gd name="T39" fmla="*/ 123537 h 22"/>
                <a:gd name="T40" fmla="*/ 65157 w 23"/>
                <a:gd name="T41" fmla="*/ 138979 h 22"/>
                <a:gd name="T42" fmla="*/ 24434 w 23"/>
                <a:gd name="T43" fmla="*/ 162142 h 22"/>
                <a:gd name="T44" fmla="*/ 16289 w 23"/>
                <a:gd name="T45" fmla="*/ 169863 h 22"/>
                <a:gd name="T46" fmla="*/ 0 w 23"/>
                <a:gd name="T47" fmla="*/ 162142 h 22"/>
                <a:gd name="T48" fmla="*/ 16289 w 23"/>
                <a:gd name="T49" fmla="*/ 146700 h 22"/>
                <a:gd name="T50" fmla="*/ 16289 w 23"/>
                <a:gd name="T51" fmla="*/ 138979 h 22"/>
                <a:gd name="T52" fmla="*/ 16289 w 23"/>
                <a:gd name="T53" fmla="*/ 131258 h 22"/>
                <a:gd name="T54" fmla="*/ 0 w 23"/>
                <a:gd name="T55" fmla="*/ 30884 h 22"/>
                <a:gd name="T56" fmla="*/ 0 w 23"/>
                <a:gd name="T57" fmla="*/ 30884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33" name="Freeform 65"/>
            <p:cNvSpPr>
              <a:spLocks/>
            </p:cNvSpPr>
            <p:nvPr/>
          </p:nvSpPr>
          <p:spPr bwMode="auto">
            <a:xfrm>
              <a:off x="7575550" y="2522538"/>
              <a:ext cx="368300" cy="177800"/>
            </a:xfrm>
            <a:custGeom>
              <a:avLst/>
              <a:gdLst>
                <a:gd name="T0" fmla="*/ 81844 w 45"/>
                <a:gd name="T1" fmla="*/ 54113 h 23"/>
                <a:gd name="T2" fmla="*/ 196427 w 45"/>
                <a:gd name="T3" fmla="*/ 23191 h 23"/>
                <a:gd name="T4" fmla="*/ 204611 w 45"/>
                <a:gd name="T5" fmla="*/ 23191 h 23"/>
                <a:gd name="T6" fmla="*/ 204611 w 45"/>
                <a:gd name="T7" fmla="*/ 15461 h 23"/>
                <a:gd name="T8" fmla="*/ 220980 w 45"/>
                <a:gd name="T9" fmla="*/ 0 h 23"/>
                <a:gd name="T10" fmla="*/ 237349 w 45"/>
                <a:gd name="T11" fmla="*/ 0 h 23"/>
                <a:gd name="T12" fmla="*/ 253718 w 45"/>
                <a:gd name="T13" fmla="*/ 23191 h 23"/>
                <a:gd name="T14" fmla="*/ 261902 w 45"/>
                <a:gd name="T15" fmla="*/ 38652 h 23"/>
                <a:gd name="T16" fmla="*/ 245533 w 45"/>
                <a:gd name="T17" fmla="*/ 54113 h 23"/>
                <a:gd name="T18" fmla="*/ 237349 w 45"/>
                <a:gd name="T19" fmla="*/ 77304 h 23"/>
                <a:gd name="T20" fmla="*/ 270087 w 45"/>
                <a:gd name="T21" fmla="*/ 77304 h 23"/>
                <a:gd name="T22" fmla="*/ 294640 w 45"/>
                <a:gd name="T23" fmla="*/ 115957 h 23"/>
                <a:gd name="T24" fmla="*/ 335562 w 45"/>
                <a:gd name="T25" fmla="*/ 123687 h 23"/>
                <a:gd name="T26" fmla="*/ 351931 w 45"/>
                <a:gd name="T27" fmla="*/ 108226 h 23"/>
                <a:gd name="T28" fmla="*/ 343747 w 45"/>
                <a:gd name="T29" fmla="*/ 92765 h 23"/>
                <a:gd name="T30" fmla="*/ 327378 w 45"/>
                <a:gd name="T31" fmla="*/ 77304 h 23"/>
                <a:gd name="T32" fmla="*/ 343747 w 45"/>
                <a:gd name="T33" fmla="*/ 85035 h 23"/>
                <a:gd name="T34" fmla="*/ 368300 w 45"/>
                <a:gd name="T35" fmla="*/ 123687 h 23"/>
                <a:gd name="T36" fmla="*/ 360116 w 45"/>
                <a:gd name="T37" fmla="*/ 131417 h 23"/>
                <a:gd name="T38" fmla="*/ 327378 w 45"/>
                <a:gd name="T39" fmla="*/ 146878 h 23"/>
                <a:gd name="T40" fmla="*/ 302824 w 45"/>
                <a:gd name="T41" fmla="*/ 162339 h 23"/>
                <a:gd name="T42" fmla="*/ 302824 w 45"/>
                <a:gd name="T43" fmla="*/ 154609 h 23"/>
                <a:gd name="T44" fmla="*/ 294640 w 45"/>
                <a:gd name="T45" fmla="*/ 139148 h 23"/>
                <a:gd name="T46" fmla="*/ 278271 w 45"/>
                <a:gd name="T47" fmla="*/ 170070 h 23"/>
                <a:gd name="T48" fmla="*/ 261902 w 45"/>
                <a:gd name="T49" fmla="*/ 170070 h 23"/>
                <a:gd name="T50" fmla="*/ 261902 w 45"/>
                <a:gd name="T51" fmla="*/ 162339 h 23"/>
                <a:gd name="T52" fmla="*/ 245533 w 45"/>
                <a:gd name="T53" fmla="*/ 154609 h 23"/>
                <a:gd name="T54" fmla="*/ 229164 w 45"/>
                <a:gd name="T55" fmla="*/ 146878 h 23"/>
                <a:gd name="T56" fmla="*/ 220980 w 45"/>
                <a:gd name="T57" fmla="*/ 131417 h 23"/>
                <a:gd name="T58" fmla="*/ 171873 w 45"/>
                <a:gd name="T59" fmla="*/ 131417 h 23"/>
                <a:gd name="T60" fmla="*/ 81844 w 45"/>
                <a:gd name="T61" fmla="*/ 154609 h 23"/>
                <a:gd name="T62" fmla="*/ 73660 w 45"/>
                <a:gd name="T63" fmla="*/ 146878 h 23"/>
                <a:gd name="T64" fmla="*/ 0 w 45"/>
                <a:gd name="T65" fmla="*/ 162339 h 23"/>
                <a:gd name="T66" fmla="*/ 0 w 45"/>
                <a:gd name="T67" fmla="*/ 69574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34" name="Freeform 66"/>
            <p:cNvSpPr>
              <a:spLocks/>
            </p:cNvSpPr>
            <p:nvPr/>
          </p:nvSpPr>
          <p:spPr bwMode="auto">
            <a:xfrm>
              <a:off x="7747000" y="2638425"/>
              <a:ext cx="96838" cy="101600"/>
            </a:xfrm>
            <a:custGeom>
              <a:avLst/>
              <a:gdLst>
                <a:gd name="T0" fmla="*/ 0 w 12"/>
                <a:gd name="T1" fmla="*/ 15631 h 13"/>
                <a:gd name="T2" fmla="*/ 24210 w 12"/>
                <a:gd name="T3" fmla="*/ 85969 h 13"/>
                <a:gd name="T4" fmla="*/ 24210 w 12"/>
                <a:gd name="T5" fmla="*/ 93785 h 13"/>
                <a:gd name="T6" fmla="*/ 16140 w 12"/>
                <a:gd name="T7" fmla="*/ 93785 h 13"/>
                <a:gd name="T8" fmla="*/ 24210 w 12"/>
                <a:gd name="T9" fmla="*/ 101600 h 13"/>
                <a:gd name="T10" fmla="*/ 24210 w 12"/>
                <a:gd name="T11" fmla="*/ 101600 h 13"/>
                <a:gd name="T12" fmla="*/ 24210 w 12"/>
                <a:gd name="T13" fmla="*/ 101600 h 13"/>
                <a:gd name="T14" fmla="*/ 48419 w 12"/>
                <a:gd name="T15" fmla="*/ 93785 h 13"/>
                <a:gd name="T16" fmla="*/ 56489 w 12"/>
                <a:gd name="T17" fmla="*/ 85969 h 13"/>
                <a:gd name="T18" fmla="*/ 56489 w 12"/>
                <a:gd name="T19" fmla="*/ 78154 h 13"/>
                <a:gd name="T20" fmla="*/ 56489 w 12"/>
                <a:gd name="T21" fmla="*/ 70338 h 13"/>
                <a:gd name="T22" fmla="*/ 56489 w 12"/>
                <a:gd name="T23" fmla="*/ 54708 h 13"/>
                <a:gd name="T24" fmla="*/ 64559 w 12"/>
                <a:gd name="T25" fmla="*/ 46892 h 13"/>
                <a:gd name="T26" fmla="*/ 64559 w 12"/>
                <a:gd name="T27" fmla="*/ 54708 h 13"/>
                <a:gd name="T28" fmla="*/ 64559 w 12"/>
                <a:gd name="T29" fmla="*/ 62523 h 13"/>
                <a:gd name="T30" fmla="*/ 64559 w 12"/>
                <a:gd name="T31" fmla="*/ 78154 h 13"/>
                <a:gd name="T32" fmla="*/ 72629 w 12"/>
                <a:gd name="T33" fmla="*/ 78154 h 13"/>
                <a:gd name="T34" fmla="*/ 72629 w 12"/>
                <a:gd name="T35" fmla="*/ 78154 h 13"/>
                <a:gd name="T36" fmla="*/ 72629 w 12"/>
                <a:gd name="T37" fmla="*/ 70338 h 13"/>
                <a:gd name="T38" fmla="*/ 80698 w 12"/>
                <a:gd name="T39" fmla="*/ 70338 h 13"/>
                <a:gd name="T40" fmla="*/ 88768 w 12"/>
                <a:gd name="T41" fmla="*/ 62523 h 13"/>
                <a:gd name="T42" fmla="*/ 96838 w 12"/>
                <a:gd name="T43" fmla="*/ 62523 h 13"/>
                <a:gd name="T44" fmla="*/ 96838 w 12"/>
                <a:gd name="T45" fmla="*/ 62523 h 13"/>
                <a:gd name="T46" fmla="*/ 88768 w 12"/>
                <a:gd name="T47" fmla="*/ 54708 h 13"/>
                <a:gd name="T48" fmla="*/ 88768 w 12"/>
                <a:gd name="T49" fmla="*/ 46892 h 13"/>
                <a:gd name="T50" fmla="*/ 88768 w 12"/>
                <a:gd name="T51" fmla="*/ 46892 h 13"/>
                <a:gd name="T52" fmla="*/ 80698 w 12"/>
                <a:gd name="T53" fmla="*/ 46892 h 13"/>
                <a:gd name="T54" fmla="*/ 72629 w 12"/>
                <a:gd name="T55" fmla="*/ 39077 h 13"/>
                <a:gd name="T56" fmla="*/ 72629 w 12"/>
                <a:gd name="T57" fmla="*/ 39077 h 13"/>
                <a:gd name="T58" fmla="*/ 56489 w 12"/>
                <a:gd name="T59" fmla="*/ 31262 h 13"/>
                <a:gd name="T60" fmla="*/ 48419 w 12"/>
                <a:gd name="T61" fmla="*/ 15631 h 13"/>
                <a:gd name="T62" fmla="*/ 48419 w 12"/>
                <a:gd name="T63" fmla="*/ 15631 h 13"/>
                <a:gd name="T64" fmla="*/ 40349 w 12"/>
                <a:gd name="T65" fmla="*/ 0 h 13"/>
                <a:gd name="T66" fmla="*/ 0 w 12"/>
                <a:gd name="T67" fmla="*/ 15631 h 13"/>
                <a:gd name="T68" fmla="*/ 0 w 12"/>
                <a:gd name="T69" fmla="*/ 15631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35" name="Freeform 67"/>
            <p:cNvSpPr>
              <a:spLocks/>
            </p:cNvSpPr>
            <p:nvPr/>
          </p:nvSpPr>
          <p:spPr bwMode="auto">
            <a:xfrm>
              <a:off x="7640638" y="2212975"/>
              <a:ext cx="171450" cy="363538"/>
            </a:xfrm>
            <a:custGeom>
              <a:avLst/>
              <a:gdLst>
                <a:gd name="T0" fmla="*/ 171450 w 21"/>
                <a:gd name="T1" fmla="*/ 309394 h 47"/>
                <a:gd name="T2" fmla="*/ 163286 w 21"/>
                <a:gd name="T3" fmla="*/ 309394 h 47"/>
                <a:gd name="T4" fmla="*/ 155121 w 21"/>
                <a:gd name="T5" fmla="*/ 309394 h 47"/>
                <a:gd name="T6" fmla="*/ 146957 w 21"/>
                <a:gd name="T7" fmla="*/ 324864 h 47"/>
                <a:gd name="T8" fmla="*/ 138793 w 21"/>
                <a:gd name="T9" fmla="*/ 324864 h 47"/>
                <a:gd name="T10" fmla="*/ 138793 w 21"/>
                <a:gd name="T11" fmla="*/ 332599 h 47"/>
                <a:gd name="T12" fmla="*/ 138793 w 21"/>
                <a:gd name="T13" fmla="*/ 332599 h 47"/>
                <a:gd name="T14" fmla="*/ 138793 w 21"/>
                <a:gd name="T15" fmla="*/ 332599 h 47"/>
                <a:gd name="T16" fmla="*/ 130629 w 21"/>
                <a:gd name="T17" fmla="*/ 332599 h 47"/>
                <a:gd name="T18" fmla="*/ 130629 w 21"/>
                <a:gd name="T19" fmla="*/ 340333 h 47"/>
                <a:gd name="T20" fmla="*/ 16329 w 21"/>
                <a:gd name="T21" fmla="*/ 363538 h 47"/>
                <a:gd name="T22" fmla="*/ 8164 w 21"/>
                <a:gd name="T23" fmla="*/ 355803 h 47"/>
                <a:gd name="T24" fmla="*/ 0 w 21"/>
                <a:gd name="T25" fmla="*/ 348068 h 47"/>
                <a:gd name="T26" fmla="*/ 0 w 21"/>
                <a:gd name="T27" fmla="*/ 340333 h 47"/>
                <a:gd name="T28" fmla="*/ 8164 w 21"/>
                <a:gd name="T29" fmla="*/ 332599 h 47"/>
                <a:gd name="T30" fmla="*/ 0 w 21"/>
                <a:gd name="T31" fmla="*/ 317129 h 47"/>
                <a:gd name="T32" fmla="*/ 0 w 21"/>
                <a:gd name="T33" fmla="*/ 262985 h 47"/>
                <a:gd name="T34" fmla="*/ 0 w 21"/>
                <a:gd name="T35" fmla="*/ 247515 h 47"/>
                <a:gd name="T36" fmla="*/ 8164 w 21"/>
                <a:gd name="T37" fmla="*/ 216576 h 47"/>
                <a:gd name="T38" fmla="*/ 8164 w 21"/>
                <a:gd name="T39" fmla="*/ 201106 h 47"/>
                <a:gd name="T40" fmla="*/ 8164 w 21"/>
                <a:gd name="T41" fmla="*/ 185636 h 47"/>
                <a:gd name="T42" fmla="*/ 8164 w 21"/>
                <a:gd name="T43" fmla="*/ 170167 h 47"/>
                <a:gd name="T44" fmla="*/ 8164 w 21"/>
                <a:gd name="T45" fmla="*/ 162432 h 47"/>
                <a:gd name="T46" fmla="*/ 8164 w 21"/>
                <a:gd name="T47" fmla="*/ 154697 h 47"/>
                <a:gd name="T48" fmla="*/ 32657 w 21"/>
                <a:gd name="T49" fmla="*/ 139227 h 47"/>
                <a:gd name="T50" fmla="*/ 40821 w 21"/>
                <a:gd name="T51" fmla="*/ 108288 h 47"/>
                <a:gd name="T52" fmla="*/ 32657 w 21"/>
                <a:gd name="T53" fmla="*/ 92818 h 47"/>
                <a:gd name="T54" fmla="*/ 32657 w 21"/>
                <a:gd name="T55" fmla="*/ 77349 h 47"/>
                <a:gd name="T56" fmla="*/ 32657 w 21"/>
                <a:gd name="T57" fmla="*/ 77349 h 47"/>
                <a:gd name="T58" fmla="*/ 32657 w 21"/>
                <a:gd name="T59" fmla="*/ 69614 h 47"/>
                <a:gd name="T60" fmla="*/ 24493 w 21"/>
                <a:gd name="T61" fmla="*/ 54144 h 47"/>
                <a:gd name="T62" fmla="*/ 32657 w 21"/>
                <a:gd name="T63" fmla="*/ 30939 h 47"/>
                <a:gd name="T64" fmla="*/ 24493 w 21"/>
                <a:gd name="T65" fmla="*/ 23205 h 47"/>
                <a:gd name="T66" fmla="*/ 24493 w 21"/>
                <a:gd name="T67" fmla="*/ 15470 h 47"/>
                <a:gd name="T68" fmla="*/ 32657 w 21"/>
                <a:gd name="T69" fmla="*/ 15470 h 47"/>
                <a:gd name="T70" fmla="*/ 40821 w 21"/>
                <a:gd name="T71" fmla="*/ 7735 h 47"/>
                <a:gd name="T72" fmla="*/ 48986 w 21"/>
                <a:gd name="T73" fmla="*/ 7735 h 47"/>
                <a:gd name="T74" fmla="*/ 48986 w 21"/>
                <a:gd name="T75" fmla="*/ 7735 h 47"/>
                <a:gd name="T76" fmla="*/ 57150 w 21"/>
                <a:gd name="T77" fmla="*/ 0 h 47"/>
                <a:gd name="T78" fmla="*/ 138793 w 21"/>
                <a:gd name="T79" fmla="*/ 224311 h 47"/>
                <a:gd name="T80" fmla="*/ 138793 w 21"/>
                <a:gd name="T81" fmla="*/ 232046 h 47"/>
                <a:gd name="T82" fmla="*/ 138793 w 21"/>
                <a:gd name="T83" fmla="*/ 239780 h 47"/>
                <a:gd name="T84" fmla="*/ 138793 w 21"/>
                <a:gd name="T85" fmla="*/ 239780 h 47"/>
                <a:gd name="T86" fmla="*/ 155121 w 21"/>
                <a:gd name="T87" fmla="*/ 255250 h 47"/>
                <a:gd name="T88" fmla="*/ 163286 w 21"/>
                <a:gd name="T89" fmla="*/ 255250 h 47"/>
                <a:gd name="T90" fmla="*/ 163286 w 21"/>
                <a:gd name="T91" fmla="*/ 262985 h 47"/>
                <a:gd name="T92" fmla="*/ 163286 w 21"/>
                <a:gd name="T93" fmla="*/ 270720 h 47"/>
                <a:gd name="T94" fmla="*/ 171450 w 21"/>
                <a:gd name="T95" fmla="*/ 286190 h 47"/>
                <a:gd name="T96" fmla="*/ 171450 w 21"/>
                <a:gd name="T97" fmla="*/ 293924 h 47"/>
                <a:gd name="T98" fmla="*/ 171450 w 21"/>
                <a:gd name="T99" fmla="*/ 301659 h 47"/>
                <a:gd name="T100" fmla="*/ 171450 w 21"/>
                <a:gd name="T101" fmla="*/ 309394 h 47"/>
                <a:gd name="T102" fmla="*/ 171450 w 21"/>
                <a:gd name="T103" fmla="*/ 309394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ED4213"/>
            </a:solidFill>
            <a:ln w="12700" cmpd="sng">
              <a:solidFill>
                <a:schemeClr val="tx1"/>
              </a:solidFill>
              <a:prstDash val="solid"/>
              <a:round/>
              <a:headEnd/>
              <a:tailEnd/>
            </a:ln>
          </p:spPr>
          <p:txBody>
            <a:bodyPr>
              <a:prstTxWarp prst="textNoShape">
                <a:avLst/>
              </a:prstTxWarp>
            </a:bodyPr>
            <a:lstStyle/>
            <a:p>
              <a:endParaRPr lang="en-US"/>
            </a:p>
          </p:txBody>
        </p:sp>
        <p:grpSp>
          <p:nvGrpSpPr>
            <p:cNvPr id="13" name="Group 68"/>
            <p:cNvGrpSpPr>
              <a:grpSpLocks/>
            </p:cNvGrpSpPr>
            <p:nvPr/>
          </p:nvGrpSpPr>
          <p:grpSpPr bwMode="auto">
            <a:xfrm>
              <a:off x="3159142" y="4589463"/>
              <a:ext cx="1044578" cy="635000"/>
              <a:chOff x="1991" y="3321"/>
              <a:chExt cx="361" cy="231"/>
            </a:xfrm>
          </p:grpSpPr>
          <p:sp>
            <p:nvSpPr>
              <p:cNvPr id="32837" name="Freeform 69"/>
              <p:cNvSpPr>
                <a:spLocks/>
              </p:cNvSpPr>
              <p:nvPr/>
            </p:nvSpPr>
            <p:spPr bwMode="auto">
              <a:xfrm>
                <a:off x="2274" y="3459"/>
                <a:ext cx="78" cy="93"/>
              </a:xfrm>
              <a:custGeom>
                <a:avLst/>
                <a:gdLst>
                  <a:gd name="T0" fmla="*/ 0 w 16"/>
                  <a:gd name="T1" fmla="*/ 34 h 19"/>
                  <a:gd name="T2" fmla="*/ 5 w 16"/>
                  <a:gd name="T3" fmla="*/ 64 h 19"/>
                  <a:gd name="T4" fmla="*/ 5 w 16"/>
                  <a:gd name="T5" fmla="*/ 78 h 19"/>
                  <a:gd name="T6" fmla="*/ 29 w 16"/>
                  <a:gd name="T7" fmla="*/ 93 h 19"/>
                  <a:gd name="T8" fmla="*/ 39 w 16"/>
                  <a:gd name="T9" fmla="*/ 78 h 19"/>
                  <a:gd name="T10" fmla="*/ 78 w 16"/>
                  <a:gd name="T11" fmla="*/ 54 h 19"/>
                  <a:gd name="T12" fmla="*/ 63 w 16"/>
                  <a:gd name="T13" fmla="*/ 24 h 19"/>
                  <a:gd name="T14" fmla="*/ 15 w 16"/>
                  <a:gd name="T15" fmla="*/ 0 h 19"/>
                  <a:gd name="T16" fmla="*/ 15 w 16"/>
                  <a:gd name="T17" fmla="*/ 24 h 19"/>
                  <a:gd name="T18" fmla="*/ 0 w 16"/>
                  <a:gd name="T19" fmla="*/ 34 h 19"/>
                  <a:gd name="T20" fmla="*/ 0 w 16"/>
                  <a:gd name="T21" fmla="*/ 34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38" name="Freeform 70"/>
              <p:cNvSpPr>
                <a:spLocks/>
              </p:cNvSpPr>
              <p:nvPr/>
            </p:nvSpPr>
            <p:spPr bwMode="auto">
              <a:xfrm>
                <a:off x="2235" y="3409"/>
                <a:ext cx="44" cy="29"/>
              </a:xfrm>
              <a:custGeom>
                <a:avLst/>
                <a:gdLst>
                  <a:gd name="T0" fmla="*/ 15 w 9"/>
                  <a:gd name="T1" fmla="*/ 29 h 6"/>
                  <a:gd name="T2" fmla="*/ 39 w 9"/>
                  <a:gd name="T3" fmla="*/ 29 h 6"/>
                  <a:gd name="T4" fmla="*/ 44 w 9"/>
                  <a:gd name="T5" fmla="*/ 15 h 6"/>
                  <a:gd name="T6" fmla="*/ 24 w 9"/>
                  <a:gd name="T7" fmla="*/ 10 h 6"/>
                  <a:gd name="T8" fmla="*/ 15 w 9"/>
                  <a:gd name="T9" fmla="*/ 10 h 6"/>
                  <a:gd name="T10" fmla="*/ 10 w 9"/>
                  <a:gd name="T11" fmla="*/ 0 h 6"/>
                  <a:gd name="T12" fmla="*/ 0 w 9"/>
                  <a:gd name="T13" fmla="*/ 10 h 6"/>
                  <a:gd name="T14" fmla="*/ 10 w 9"/>
                  <a:gd name="T15" fmla="*/ 24 h 6"/>
                  <a:gd name="T16" fmla="*/ 15 w 9"/>
                  <a:gd name="T17" fmla="*/ 29 h 6"/>
                  <a:gd name="T18" fmla="*/ 15 w 9"/>
                  <a:gd name="T19" fmla="*/ 29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39" name="Freeform 71"/>
              <p:cNvSpPr>
                <a:spLocks/>
              </p:cNvSpPr>
              <p:nvPr/>
            </p:nvSpPr>
            <p:spPr bwMode="auto">
              <a:xfrm>
                <a:off x="2225" y="3438"/>
                <a:ext cx="20" cy="10"/>
              </a:xfrm>
              <a:custGeom>
                <a:avLst/>
                <a:gdLst>
                  <a:gd name="T0" fmla="*/ 0 w 4"/>
                  <a:gd name="T1" fmla="*/ 10 h 2"/>
                  <a:gd name="T2" fmla="*/ 20 w 4"/>
                  <a:gd name="T3" fmla="*/ 0 h 2"/>
                  <a:gd name="T4" fmla="*/ 20 w 4"/>
                  <a:gd name="T5" fmla="*/ 10 h 2"/>
                  <a:gd name="T6" fmla="*/ 0 w 4"/>
                  <a:gd name="T7" fmla="*/ 10 h 2"/>
                  <a:gd name="T8" fmla="*/ 0 w 4"/>
                  <a:gd name="T9" fmla="*/ 1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40" name="Freeform 72"/>
              <p:cNvSpPr>
                <a:spLocks/>
              </p:cNvSpPr>
              <p:nvPr/>
            </p:nvSpPr>
            <p:spPr bwMode="auto">
              <a:xfrm>
                <a:off x="2211" y="3419"/>
                <a:ext cx="19" cy="14"/>
              </a:xfrm>
              <a:custGeom>
                <a:avLst/>
                <a:gdLst>
                  <a:gd name="T0" fmla="*/ 10 w 4"/>
                  <a:gd name="T1" fmla="*/ 0 h 3"/>
                  <a:gd name="T2" fmla="*/ 10 w 4"/>
                  <a:gd name="T3" fmla="*/ 0 h 3"/>
                  <a:gd name="T4" fmla="*/ 14 w 4"/>
                  <a:gd name="T5" fmla="*/ 0 h 3"/>
                  <a:gd name="T6" fmla="*/ 14 w 4"/>
                  <a:gd name="T7" fmla="*/ 0 h 3"/>
                  <a:gd name="T8" fmla="*/ 14 w 4"/>
                  <a:gd name="T9" fmla="*/ 0 h 3"/>
                  <a:gd name="T10" fmla="*/ 14 w 4"/>
                  <a:gd name="T11" fmla="*/ 5 h 3"/>
                  <a:gd name="T12" fmla="*/ 14 w 4"/>
                  <a:gd name="T13" fmla="*/ 5 h 3"/>
                  <a:gd name="T14" fmla="*/ 14 w 4"/>
                  <a:gd name="T15" fmla="*/ 5 h 3"/>
                  <a:gd name="T16" fmla="*/ 19 w 4"/>
                  <a:gd name="T17" fmla="*/ 5 h 3"/>
                  <a:gd name="T18" fmla="*/ 14 w 4"/>
                  <a:gd name="T19" fmla="*/ 9 h 3"/>
                  <a:gd name="T20" fmla="*/ 14 w 4"/>
                  <a:gd name="T21" fmla="*/ 9 h 3"/>
                  <a:gd name="T22" fmla="*/ 14 w 4"/>
                  <a:gd name="T23" fmla="*/ 9 h 3"/>
                  <a:gd name="T24" fmla="*/ 14 w 4"/>
                  <a:gd name="T25" fmla="*/ 14 h 3"/>
                  <a:gd name="T26" fmla="*/ 14 w 4"/>
                  <a:gd name="T27" fmla="*/ 14 h 3"/>
                  <a:gd name="T28" fmla="*/ 14 w 4"/>
                  <a:gd name="T29" fmla="*/ 14 h 3"/>
                  <a:gd name="T30" fmla="*/ 10 w 4"/>
                  <a:gd name="T31" fmla="*/ 14 h 3"/>
                  <a:gd name="T32" fmla="*/ 10 w 4"/>
                  <a:gd name="T33" fmla="*/ 14 h 3"/>
                  <a:gd name="T34" fmla="*/ 10 w 4"/>
                  <a:gd name="T35" fmla="*/ 14 h 3"/>
                  <a:gd name="T36" fmla="*/ 5 w 4"/>
                  <a:gd name="T37" fmla="*/ 14 h 3"/>
                  <a:gd name="T38" fmla="*/ 5 w 4"/>
                  <a:gd name="T39" fmla="*/ 14 h 3"/>
                  <a:gd name="T40" fmla="*/ 5 w 4"/>
                  <a:gd name="T41" fmla="*/ 14 h 3"/>
                  <a:gd name="T42" fmla="*/ 5 w 4"/>
                  <a:gd name="T43" fmla="*/ 9 h 3"/>
                  <a:gd name="T44" fmla="*/ 0 w 4"/>
                  <a:gd name="T45" fmla="*/ 9 h 3"/>
                  <a:gd name="T46" fmla="*/ 0 w 4"/>
                  <a:gd name="T47" fmla="*/ 9 h 3"/>
                  <a:gd name="T48" fmla="*/ 0 w 4"/>
                  <a:gd name="T49" fmla="*/ 5 h 3"/>
                  <a:gd name="T50" fmla="*/ 0 w 4"/>
                  <a:gd name="T51" fmla="*/ 5 h 3"/>
                  <a:gd name="T52" fmla="*/ 0 w 4"/>
                  <a:gd name="T53" fmla="*/ 5 h 3"/>
                  <a:gd name="T54" fmla="*/ 5 w 4"/>
                  <a:gd name="T55" fmla="*/ 5 h 3"/>
                  <a:gd name="T56" fmla="*/ 5 w 4"/>
                  <a:gd name="T57" fmla="*/ 0 h 3"/>
                  <a:gd name="T58" fmla="*/ 5 w 4"/>
                  <a:gd name="T59" fmla="*/ 0 h 3"/>
                  <a:gd name="T60" fmla="*/ 5 w 4"/>
                  <a:gd name="T61" fmla="*/ 0 h 3"/>
                  <a:gd name="T62" fmla="*/ 10 w 4"/>
                  <a:gd name="T63" fmla="*/ 0 h 3"/>
                  <a:gd name="T64" fmla="*/ 10 w 4"/>
                  <a:gd name="T65" fmla="*/ 0 h 3"/>
                  <a:gd name="T66" fmla="*/ 10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41" name="Freeform 73"/>
              <p:cNvSpPr>
                <a:spLocks/>
              </p:cNvSpPr>
              <p:nvPr/>
            </p:nvSpPr>
            <p:spPr bwMode="auto">
              <a:xfrm>
                <a:off x="2186" y="3394"/>
                <a:ext cx="39" cy="15"/>
              </a:xfrm>
              <a:custGeom>
                <a:avLst/>
                <a:gdLst>
                  <a:gd name="T0" fmla="*/ 0 w 8"/>
                  <a:gd name="T1" fmla="*/ 15 h 3"/>
                  <a:gd name="T2" fmla="*/ 34 w 8"/>
                  <a:gd name="T3" fmla="*/ 15 h 3"/>
                  <a:gd name="T4" fmla="*/ 39 w 8"/>
                  <a:gd name="T5" fmla="*/ 0 h 3"/>
                  <a:gd name="T6" fmla="*/ 10 w 8"/>
                  <a:gd name="T7" fmla="*/ 0 h 3"/>
                  <a:gd name="T8" fmla="*/ 0 w 8"/>
                  <a:gd name="T9" fmla="*/ 15 h 3"/>
                  <a:gd name="T10" fmla="*/ 0 w 8"/>
                  <a:gd name="T11" fmla="*/ 1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42" name="Freeform 74"/>
              <p:cNvSpPr>
                <a:spLocks/>
              </p:cNvSpPr>
              <p:nvPr/>
            </p:nvSpPr>
            <p:spPr bwMode="auto">
              <a:xfrm>
                <a:off x="2026" y="3321"/>
                <a:ext cx="38" cy="24"/>
              </a:xfrm>
              <a:custGeom>
                <a:avLst/>
                <a:gdLst>
                  <a:gd name="T0" fmla="*/ 0 w 8"/>
                  <a:gd name="T1" fmla="*/ 19 h 5"/>
                  <a:gd name="T2" fmla="*/ 14 w 8"/>
                  <a:gd name="T3" fmla="*/ 24 h 5"/>
                  <a:gd name="T4" fmla="*/ 28 w 8"/>
                  <a:gd name="T5" fmla="*/ 24 h 5"/>
                  <a:gd name="T6" fmla="*/ 38 w 8"/>
                  <a:gd name="T7" fmla="*/ 10 h 5"/>
                  <a:gd name="T8" fmla="*/ 24 w 8"/>
                  <a:gd name="T9" fmla="*/ 0 h 5"/>
                  <a:gd name="T10" fmla="*/ 5 w 8"/>
                  <a:gd name="T11" fmla="*/ 10 h 5"/>
                  <a:gd name="T12" fmla="*/ 0 w 8"/>
                  <a:gd name="T13" fmla="*/ 19 h 5"/>
                  <a:gd name="T14" fmla="*/ 0 w 8"/>
                  <a:gd name="T15" fmla="*/ 19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43" name="Freeform 75"/>
              <p:cNvSpPr>
                <a:spLocks/>
              </p:cNvSpPr>
              <p:nvPr/>
            </p:nvSpPr>
            <p:spPr bwMode="auto">
              <a:xfrm>
                <a:off x="1991" y="3321"/>
                <a:ext cx="20" cy="24"/>
              </a:xfrm>
              <a:custGeom>
                <a:avLst/>
                <a:gdLst>
                  <a:gd name="T0" fmla="*/ 0 w 4"/>
                  <a:gd name="T1" fmla="*/ 24 h 5"/>
                  <a:gd name="T2" fmla="*/ 20 w 4"/>
                  <a:gd name="T3" fmla="*/ 10 h 5"/>
                  <a:gd name="T4" fmla="*/ 20 w 4"/>
                  <a:gd name="T5" fmla="*/ 0 h 5"/>
                  <a:gd name="T6" fmla="*/ 0 w 4"/>
                  <a:gd name="T7" fmla="*/ 19 h 5"/>
                  <a:gd name="T8" fmla="*/ 0 w 4"/>
                  <a:gd name="T9" fmla="*/ 24 h 5"/>
                  <a:gd name="T10" fmla="*/ 0 w 4"/>
                  <a:gd name="T11" fmla="*/ 24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sp>
            <p:nvSpPr>
              <p:cNvPr id="32844" name="Freeform 76"/>
              <p:cNvSpPr>
                <a:spLocks/>
              </p:cNvSpPr>
              <p:nvPr/>
            </p:nvSpPr>
            <p:spPr bwMode="auto">
              <a:xfrm>
                <a:off x="2128" y="3360"/>
                <a:ext cx="39" cy="34"/>
              </a:xfrm>
              <a:custGeom>
                <a:avLst/>
                <a:gdLst>
                  <a:gd name="T0" fmla="*/ 15 w 8"/>
                  <a:gd name="T1" fmla="*/ 34 h 7"/>
                  <a:gd name="T2" fmla="*/ 39 w 8"/>
                  <a:gd name="T3" fmla="*/ 34 h 7"/>
                  <a:gd name="T4" fmla="*/ 39 w 8"/>
                  <a:gd name="T5" fmla="*/ 19 h 7"/>
                  <a:gd name="T6" fmla="*/ 20 w 8"/>
                  <a:gd name="T7" fmla="*/ 0 h 7"/>
                  <a:gd name="T8" fmla="*/ 0 w 8"/>
                  <a:gd name="T9" fmla="*/ 10 h 7"/>
                  <a:gd name="T10" fmla="*/ 15 w 8"/>
                  <a:gd name="T11" fmla="*/ 34 h 7"/>
                  <a:gd name="T12" fmla="*/ 15 w 8"/>
                  <a:gd name="T13" fmla="*/ 34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FFC66D"/>
              </a:solidFill>
              <a:ln w="12700" cmpd="sng">
                <a:solidFill>
                  <a:schemeClr val="tx1"/>
                </a:solidFill>
                <a:prstDash val="solid"/>
                <a:round/>
                <a:headEnd/>
                <a:tailEnd/>
              </a:ln>
            </p:spPr>
            <p:txBody>
              <a:bodyPr>
                <a:prstTxWarp prst="textNoShape">
                  <a:avLst/>
                </a:prstTxWarp>
              </a:bodyPr>
              <a:lstStyle/>
              <a:p>
                <a:endParaRPr lang="en-US"/>
              </a:p>
            </p:txBody>
          </p:sp>
        </p:gr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10207" y="452852"/>
            <a:ext cx="8793655" cy="52322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2800" dirty="0" smtClean="0">
                <a:solidFill>
                  <a:srgbClr val="FFFFFF"/>
                </a:solidFill>
              </a:rPr>
              <a:t>Childhood obesity is doubling every couple of decades . . . </a:t>
            </a:r>
            <a:endParaRPr lang="en-US" sz="2800" dirty="0">
              <a:solidFill>
                <a:srgbClr val="FFFFFF"/>
              </a:solidFill>
            </a:endParaRPr>
          </a:p>
        </p:txBody>
      </p:sp>
      <p:pic>
        <p:nvPicPr>
          <p:cNvPr id="3" name="Picture 2"/>
          <p:cNvPicPr>
            <a:picLocks noChangeAspect="1"/>
          </p:cNvPicPr>
          <p:nvPr/>
        </p:nvPicPr>
        <p:blipFill>
          <a:blip r:embed="rId2"/>
          <a:stretch>
            <a:fillRect/>
          </a:stretch>
        </p:blipFill>
        <p:spPr>
          <a:xfrm>
            <a:off x="1638447" y="1466154"/>
            <a:ext cx="5816600" cy="4165600"/>
          </a:xfrm>
          <a:prstGeom prst="rect">
            <a:avLst/>
          </a:prstGeom>
          <a:ln w="25400">
            <a:solidFill>
              <a:schemeClr val="accent2">
                <a:lumMod val="50000"/>
              </a:schemeClr>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09801" y="849586"/>
            <a:ext cx="8049493" cy="1323439"/>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4000" dirty="0" smtClean="0">
                <a:solidFill>
                  <a:schemeClr val="accent2">
                    <a:lumMod val="50000"/>
                  </a:schemeClr>
                </a:solidFill>
              </a:rPr>
              <a:t>Americans spend $150 BILLION at </a:t>
            </a:r>
          </a:p>
          <a:p>
            <a:pPr algn="ctr"/>
            <a:r>
              <a:rPr lang="en-US" sz="4000" dirty="0" smtClean="0">
                <a:solidFill>
                  <a:schemeClr val="accent2">
                    <a:lumMod val="50000"/>
                  </a:schemeClr>
                </a:solidFill>
              </a:rPr>
              <a:t>fast food restaurants each year.</a:t>
            </a:r>
            <a:endParaRPr lang="en-US" sz="4000" dirty="0">
              <a:solidFill>
                <a:schemeClr val="accent2">
                  <a:lumMod val="50000"/>
                </a:schemeClr>
              </a:solidFill>
            </a:endParaRPr>
          </a:p>
        </p:txBody>
      </p:sp>
      <p:pic>
        <p:nvPicPr>
          <p:cNvPr id="4" name="Picture 3"/>
          <p:cNvPicPr>
            <a:picLocks noChangeAspect="1"/>
          </p:cNvPicPr>
          <p:nvPr/>
        </p:nvPicPr>
        <p:blipFill>
          <a:blip r:embed="rId2"/>
          <a:stretch>
            <a:fillRect/>
          </a:stretch>
        </p:blipFill>
        <p:spPr>
          <a:xfrm>
            <a:off x="2924649" y="2416138"/>
            <a:ext cx="3381524" cy="4011187"/>
          </a:xfrm>
          <a:prstGeom prst="rect">
            <a:avLst/>
          </a:prstGeom>
          <a:ln w="38100" cap="flat" cmpd="sng" algn="ctr">
            <a:solidFill>
              <a:schemeClr val="accent2">
                <a:lumMod val="50000"/>
              </a:schemeClr>
            </a:solidFill>
            <a:prstDash val="solid"/>
            <a:round/>
            <a:headEnd type="none" w="med" len="med"/>
            <a:tailEnd type="none" w="med" len="me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93862" y="181436"/>
            <a:ext cx="8234388" cy="76944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4400" dirty="0" smtClean="0">
                <a:solidFill>
                  <a:srgbClr val="632523"/>
                </a:solidFill>
              </a:rPr>
              <a:t>Effects of Childhood Obesity</a:t>
            </a:r>
            <a:endParaRPr lang="en-US" sz="4400" dirty="0">
              <a:solidFill>
                <a:srgbClr val="632523"/>
              </a:solidFill>
            </a:endParaRPr>
          </a:p>
        </p:txBody>
      </p:sp>
      <p:sp>
        <p:nvSpPr>
          <p:cNvPr id="3" name="TextBox 2"/>
          <p:cNvSpPr txBox="1"/>
          <p:nvPr/>
        </p:nvSpPr>
        <p:spPr>
          <a:xfrm>
            <a:off x="5120035" y="1965548"/>
            <a:ext cx="3426796" cy="3816430"/>
          </a:xfrm>
          <a:prstGeom prst="rect">
            <a:avLst/>
          </a:prstGeom>
          <a:noFill/>
        </p:spPr>
        <p:txBody>
          <a:bodyPr wrap="square" rtlCol="0">
            <a:spAutoFit/>
          </a:bodyPr>
          <a:lstStyle/>
          <a:p>
            <a:pPr>
              <a:buFont typeface="Arial"/>
              <a:buChar char="•"/>
            </a:pPr>
            <a:r>
              <a:rPr lang="en-US" sz="2800" dirty="0" smtClean="0">
                <a:solidFill>
                  <a:schemeClr val="accent1">
                    <a:lumMod val="50000"/>
                  </a:schemeClr>
                </a:solidFill>
              </a:rPr>
              <a:t> Type-2 Diabetes</a:t>
            </a:r>
          </a:p>
          <a:p>
            <a:pPr>
              <a:buFont typeface="Arial"/>
              <a:buChar char="•"/>
            </a:pPr>
            <a:r>
              <a:rPr lang="en-US" sz="2800" dirty="0" smtClean="0">
                <a:solidFill>
                  <a:schemeClr val="accent1">
                    <a:lumMod val="50000"/>
                  </a:schemeClr>
                </a:solidFill>
              </a:rPr>
              <a:t> Metabolic Syndrome</a:t>
            </a:r>
          </a:p>
          <a:p>
            <a:pPr>
              <a:buFont typeface="Arial"/>
              <a:buChar char="•"/>
            </a:pPr>
            <a:r>
              <a:rPr lang="en-US" sz="2800" dirty="0" smtClean="0">
                <a:solidFill>
                  <a:schemeClr val="accent1">
                    <a:lumMod val="50000"/>
                  </a:schemeClr>
                </a:solidFill>
              </a:rPr>
              <a:t> High Blood Pressure</a:t>
            </a:r>
          </a:p>
          <a:p>
            <a:pPr>
              <a:buFont typeface="Arial"/>
              <a:buChar char="•"/>
            </a:pPr>
            <a:r>
              <a:rPr lang="en-US" sz="2800" dirty="0" smtClean="0">
                <a:solidFill>
                  <a:schemeClr val="accent1">
                    <a:lumMod val="50000"/>
                  </a:schemeClr>
                </a:solidFill>
              </a:rPr>
              <a:t> High Cholesterol</a:t>
            </a:r>
          </a:p>
          <a:p>
            <a:pPr>
              <a:buFont typeface="Arial"/>
              <a:buChar char="•"/>
            </a:pPr>
            <a:r>
              <a:rPr lang="en-US" sz="2800" dirty="0" smtClean="0">
                <a:solidFill>
                  <a:schemeClr val="accent1">
                    <a:lumMod val="50000"/>
                  </a:schemeClr>
                </a:solidFill>
              </a:rPr>
              <a:t> Asthma</a:t>
            </a:r>
          </a:p>
          <a:p>
            <a:pPr>
              <a:buFont typeface="Arial"/>
              <a:buChar char="•"/>
            </a:pPr>
            <a:r>
              <a:rPr lang="en-US" sz="2800" dirty="0" smtClean="0">
                <a:solidFill>
                  <a:schemeClr val="accent1">
                    <a:lumMod val="50000"/>
                  </a:schemeClr>
                </a:solidFill>
              </a:rPr>
              <a:t> Early Puberty</a:t>
            </a:r>
          </a:p>
          <a:p>
            <a:pPr>
              <a:buFont typeface="Arial"/>
              <a:buChar char="•"/>
            </a:pPr>
            <a:r>
              <a:rPr lang="en-US" sz="2800" dirty="0" smtClean="0">
                <a:solidFill>
                  <a:schemeClr val="accent1">
                    <a:lumMod val="50000"/>
                  </a:schemeClr>
                </a:solidFill>
              </a:rPr>
              <a:t> Sleep Disorders</a:t>
            </a:r>
          </a:p>
          <a:p>
            <a:pPr>
              <a:buFont typeface="Arial"/>
              <a:buChar char="•"/>
            </a:pPr>
            <a:r>
              <a:rPr lang="en-US" sz="2800" dirty="0" smtClean="0">
                <a:solidFill>
                  <a:schemeClr val="accent1">
                    <a:lumMod val="50000"/>
                  </a:schemeClr>
                </a:solidFill>
              </a:rPr>
              <a:t>Low self-esteem</a:t>
            </a:r>
          </a:p>
          <a:p>
            <a:endParaRPr lang="en-US" dirty="0"/>
          </a:p>
        </p:txBody>
      </p:sp>
      <p:pic>
        <p:nvPicPr>
          <p:cNvPr id="4" name="Picture 3"/>
          <p:cNvPicPr>
            <a:picLocks noChangeAspect="1"/>
          </p:cNvPicPr>
          <p:nvPr/>
        </p:nvPicPr>
        <p:blipFill>
          <a:blip r:embed="rId2"/>
          <a:stretch>
            <a:fillRect/>
          </a:stretch>
        </p:blipFill>
        <p:spPr>
          <a:xfrm>
            <a:off x="1027146" y="3975855"/>
            <a:ext cx="3316821" cy="2466354"/>
          </a:xfrm>
          <a:prstGeom prst="rect">
            <a:avLst/>
          </a:prstGeom>
          <a:ln w="31750" cmpd="sng">
            <a:solidFill>
              <a:srgbClr val="632523"/>
            </a:solidFill>
          </a:ln>
        </p:spPr>
      </p:pic>
      <p:pic>
        <p:nvPicPr>
          <p:cNvPr id="5" name="Picture 4"/>
          <p:cNvPicPr>
            <a:picLocks noChangeAspect="1"/>
          </p:cNvPicPr>
          <p:nvPr/>
        </p:nvPicPr>
        <p:blipFill>
          <a:blip r:embed="rId3"/>
          <a:stretch>
            <a:fillRect/>
          </a:stretch>
        </p:blipFill>
        <p:spPr>
          <a:xfrm>
            <a:off x="1027145" y="1460131"/>
            <a:ext cx="3316821" cy="2515724"/>
          </a:xfrm>
          <a:prstGeom prst="rect">
            <a:avLst/>
          </a:prstGeom>
          <a:ln w="31750" cap="flat" cmpd="sng" algn="ctr">
            <a:solidFill>
              <a:srgbClr val="632523"/>
            </a:solidFill>
            <a:prstDash val="solid"/>
            <a:round/>
            <a:headEnd type="none" w="med" len="med"/>
            <a:tailEnd type="none" w="med" len="me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666004" y="402728"/>
            <a:ext cx="7868138" cy="3508653"/>
          </a:xfrm>
          <a:prstGeom prst="rect">
            <a:avLst/>
          </a:prstGeom>
        </p:spPr>
        <p:txBody>
          <a:bodyPr wrap="square">
            <a:spAutoFit/>
          </a:bodyPr>
          <a:lstStyle/>
          <a:p>
            <a:endParaRPr lang="en-US" dirty="0" smtClean="0"/>
          </a:p>
          <a:p>
            <a:endParaRPr lang="en-US" dirty="0" smtClean="0"/>
          </a:p>
          <a:p>
            <a:r>
              <a:rPr lang="en-US" sz="2400" dirty="0" smtClean="0"/>
              <a:t>“In essence, the fat taste is just a habit, created by conditioning. All too often, high-fat foods or sweets are held out as rewards to children for ‘good behavior’.”</a:t>
            </a:r>
          </a:p>
          <a:p>
            <a:endParaRPr lang="en-US" sz="2400" dirty="0" smtClean="0"/>
          </a:p>
          <a:p>
            <a:r>
              <a:rPr lang="en-US" sz="2400" dirty="0" smtClean="0"/>
              <a:t>Dr. Leann Birch at the University of Illinois Child Development Laboratory has found that in Western countries, young children are conditioned or taught to like animal-based foods.</a:t>
            </a:r>
            <a:endParaRPr lang="en-US" sz="2400" dirty="0" smtClean="0"/>
          </a:p>
          <a:p>
            <a:endParaRPr lang="en-US" dirty="0" smtClean="0"/>
          </a:p>
        </p:txBody>
      </p:sp>
      <p:pic>
        <p:nvPicPr>
          <p:cNvPr id="4" name="Picture 3"/>
          <p:cNvPicPr>
            <a:picLocks noChangeAspect="1"/>
          </p:cNvPicPr>
          <p:nvPr/>
        </p:nvPicPr>
        <p:blipFill>
          <a:blip r:embed="rId2"/>
          <a:stretch>
            <a:fillRect/>
          </a:stretch>
        </p:blipFill>
        <p:spPr>
          <a:xfrm>
            <a:off x="2307782" y="3788650"/>
            <a:ext cx="4305792" cy="2860492"/>
          </a:xfrm>
          <a:prstGeom prst="rect">
            <a:avLst/>
          </a:prstGeom>
          <a:ln w="38100">
            <a:solidFill>
              <a:srgbClr val="FFFF00"/>
            </a:solid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4584584" y="402727"/>
            <a:ext cx="4011512" cy="4893648"/>
          </a:xfrm>
          <a:prstGeom prst="rect">
            <a:avLst/>
          </a:prstGeom>
        </p:spPr>
        <p:txBody>
          <a:bodyPr wrap="square">
            <a:spAutoFit/>
          </a:bodyPr>
          <a:lstStyle/>
          <a:p>
            <a:r>
              <a:rPr lang="en-US" sz="2800" dirty="0" smtClean="0"/>
              <a:t>“For example, how many times have you heard parents say, ‘You can have your ice cream if you eat your spinach?’ They quickly assume that if ice cream is the reward, then spinach must be the punishment. </a:t>
            </a:r>
            <a:endParaRPr lang="en-US" sz="2800" dirty="0" smtClean="0"/>
          </a:p>
          <a:p>
            <a:endParaRPr lang="en-US" sz="2800" dirty="0" smtClean="0"/>
          </a:p>
          <a:p>
            <a:r>
              <a:rPr lang="en-US" sz="1600" dirty="0" smtClean="0"/>
              <a:t>The late Charles Attwood, MD</a:t>
            </a:r>
            <a:r>
              <a:rPr lang="en-US" sz="1600" dirty="0" smtClean="0"/>
              <a:t>, </a:t>
            </a:r>
            <a:r>
              <a:rPr lang="en-US" sz="1600" i="1" u="sng" dirty="0" smtClean="0"/>
              <a:t>Low</a:t>
            </a:r>
            <a:r>
              <a:rPr lang="en-US" sz="1600" i="1" u="sng" dirty="0" smtClean="0"/>
              <a:t>-Fat Prescription for Kids</a:t>
            </a:r>
          </a:p>
        </p:txBody>
      </p:sp>
      <p:pic>
        <p:nvPicPr>
          <p:cNvPr id="4" name="Picture 3"/>
          <p:cNvPicPr>
            <a:picLocks noChangeAspect="1"/>
          </p:cNvPicPr>
          <p:nvPr/>
        </p:nvPicPr>
        <p:blipFill>
          <a:blip r:embed="rId2"/>
          <a:stretch>
            <a:fillRect/>
          </a:stretch>
        </p:blipFill>
        <p:spPr>
          <a:xfrm>
            <a:off x="557585" y="665223"/>
            <a:ext cx="3721100" cy="3771900"/>
          </a:xfrm>
          <a:prstGeom prst="rect">
            <a:avLst/>
          </a:prstGeom>
          <a:ln w="38100">
            <a:solidFill>
              <a:schemeClr val="accent5">
                <a:lumMod val="50000"/>
              </a:schemeClr>
            </a:solid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71</TotalTime>
  <Words>277</Words>
  <Application>Microsoft Macintosh PowerPoint</Application>
  <PresentationFormat>On-screen Show (4:3)</PresentationFormat>
  <Paragraphs>30</Paragraphs>
  <Slides>8</Slides>
  <Notes>0</Notes>
  <HiddenSlides>0</HiddenSlides>
  <MMClips>0</MMClips>
  <ScaleCrop>false</ScaleCrop>
  <HeadingPairs>
    <vt:vector size="4" baseType="variant">
      <vt:variant>
        <vt:lpstr>Design Template</vt:lpstr>
      </vt:variant>
      <vt:variant>
        <vt:i4>1</vt:i4>
      </vt:variant>
      <vt:variant>
        <vt:lpstr>Slide Titles</vt:lpstr>
      </vt:variant>
      <vt:variant>
        <vt:i4>8</vt:i4>
      </vt:variant>
    </vt:vector>
  </HeadingPairs>
  <TitlesOfParts>
    <vt:vector size="9" baseType="lpstr">
      <vt:lpstr>Office Theme</vt:lpstr>
      <vt:lpstr>Obesity in Childhood</vt:lpstr>
      <vt:lpstr>Slide 2</vt:lpstr>
      <vt:lpstr>Slide 3</vt:lpstr>
      <vt:lpstr>Slide 4</vt:lpstr>
      <vt:lpstr>Slide 5</vt:lpstr>
      <vt:lpstr>Slide 6</vt:lpstr>
      <vt:lpstr>Slide 7</vt:lpstr>
      <vt:lpstr>Slide 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Obesity in Childhood</dc:title>
  <dc:creator>Donna Breitenstein</dc:creator>
  <cp:lastModifiedBy>Donna Breitenstein</cp:lastModifiedBy>
  <cp:revision>2</cp:revision>
  <dcterms:created xsi:type="dcterms:W3CDTF">2012-02-03T16:16:58Z</dcterms:created>
  <dcterms:modified xsi:type="dcterms:W3CDTF">2012-02-03T17:24:35Z</dcterms:modified>
</cp:coreProperties>
</file>